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6"/>
  </p:notesMasterIdLst>
  <p:handoutMasterIdLst>
    <p:handoutMasterId r:id="rId37"/>
  </p:handoutMasterIdLst>
  <p:sldIdLst>
    <p:sldId id="266" r:id="rId2"/>
    <p:sldId id="267" r:id="rId3"/>
    <p:sldId id="280" r:id="rId4"/>
    <p:sldId id="279" r:id="rId5"/>
    <p:sldId id="256" r:id="rId6"/>
    <p:sldId id="269" r:id="rId7"/>
    <p:sldId id="270" r:id="rId8"/>
    <p:sldId id="268" r:id="rId9"/>
    <p:sldId id="257" r:id="rId10"/>
    <p:sldId id="272" r:id="rId11"/>
    <p:sldId id="271" r:id="rId12"/>
    <p:sldId id="273" r:id="rId13"/>
    <p:sldId id="258" r:id="rId14"/>
    <p:sldId id="274" r:id="rId15"/>
    <p:sldId id="259" r:id="rId16"/>
    <p:sldId id="275" r:id="rId17"/>
    <p:sldId id="276" r:id="rId18"/>
    <p:sldId id="260" r:id="rId19"/>
    <p:sldId id="278" r:id="rId20"/>
    <p:sldId id="277" r:id="rId21"/>
    <p:sldId id="261" r:id="rId22"/>
    <p:sldId id="262" r:id="rId23"/>
    <p:sldId id="281" r:id="rId24"/>
    <p:sldId id="263" r:id="rId25"/>
    <p:sldId id="282" r:id="rId26"/>
    <p:sldId id="264" r:id="rId27"/>
    <p:sldId id="283" r:id="rId28"/>
    <p:sldId id="286" r:id="rId29"/>
    <p:sldId id="265" r:id="rId30"/>
    <p:sldId id="284" r:id="rId31"/>
    <p:sldId id="285" r:id="rId32"/>
    <p:sldId id="301" r:id="rId33"/>
    <p:sldId id="302" r:id="rId34"/>
    <p:sldId id="303" r:id="rId35"/>
  </p:sldIdLst>
  <p:sldSz cx="9144000" cy="6858000" type="screen4x3"/>
  <p:notesSz cx="7102475" cy="10233025"/>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75" autoAdjust="0"/>
    <p:restoredTop sz="95969" autoAdjust="0"/>
  </p:normalViewPr>
  <p:slideViewPr>
    <p:cSldViewPr>
      <p:cViewPr varScale="1">
        <p:scale>
          <a:sx n="99" d="100"/>
          <a:sy n="99" d="100"/>
        </p:scale>
        <p:origin x="1296" y="90"/>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notesViewPr>
    <p:cSldViewPr>
      <p:cViewPr varScale="1">
        <p:scale>
          <a:sx n="68" d="100"/>
          <a:sy n="68" d="100"/>
        </p:scale>
        <p:origin x="3396" y="60"/>
      </p:cViewPr>
      <p:guideLst>
        <p:guide orient="horz" pos="3223"/>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A7ED4B-EF9F-F0E6-49B3-8B78F267A690}"/>
              </a:ext>
            </a:extLst>
          </p:cNvPr>
          <p:cNvSpPr>
            <a:spLocks noGrp="1"/>
          </p:cNvSpPr>
          <p:nvPr>
            <p:ph type="hdr" sz="quarter"/>
          </p:nvPr>
        </p:nvSpPr>
        <p:spPr>
          <a:xfrm>
            <a:off x="1" y="2"/>
            <a:ext cx="3078048" cy="510974"/>
          </a:xfrm>
          <a:prstGeom prst="rect">
            <a:avLst/>
          </a:prstGeom>
        </p:spPr>
        <p:txBody>
          <a:bodyPr vert="horz" lIns="98107" tIns="49053" rIns="98107" bIns="49053" rtlCol="0"/>
          <a:lstStyle>
            <a:lvl1pPr algn="l" eaLnBrk="0" hangingPunct="0">
              <a:defRPr sz="1300" dirty="0">
                <a:cs typeface="+mn-cs"/>
              </a:defRPr>
            </a:lvl1pPr>
          </a:lstStyle>
          <a:p>
            <a:pPr>
              <a:defRPr/>
            </a:pPr>
            <a:endParaRPr lang="en-US" sz="1000" dirty="0">
              <a:latin typeface="Arial" panose="020B0604020202020204" pitchFamily="34" charset="0"/>
              <a:cs typeface="Arial" panose="020B0604020202020204" pitchFamily="34" charset="0"/>
            </a:endParaRPr>
          </a:p>
        </p:txBody>
      </p:sp>
      <p:sp>
        <p:nvSpPr>
          <p:cNvPr id="3" name="Date Placeholder 2">
            <a:extLst>
              <a:ext uri="{FF2B5EF4-FFF2-40B4-BE49-F238E27FC236}">
                <a16:creationId xmlns:a16="http://schemas.microsoft.com/office/drawing/2014/main" id="{A023D33C-DB86-85D0-5C6A-53513D87BC41}"/>
              </a:ext>
            </a:extLst>
          </p:cNvPr>
          <p:cNvSpPr>
            <a:spLocks noGrp="1"/>
          </p:cNvSpPr>
          <p:nvPr>
            <p:ph type="dt" sz="quarter" idx="1"/>
          </p:nvPr>
        </p:nvSpPr>
        <p:spPr>
          <a:xfrm>
            <a:off x="4022887" y="2"/>
            <a:ext cx="3078048" cy="510974"/>
          </a:xfrm>
          <a:prstGeom prst="rect">
            <a:avLst/>
          </a:prstGeom>
        </p:spPr>
        <p:txBody>
          <a:bodyPr vert="horz" lIns="98107" tIns="49053" rIns="98107" bIns="49053" rtlCol="0"/>
          <a:lstStyle>
            <a:lvl1pPr algn="r" eaLnBrk="0" hangingPunct="0">
              <a:defRPr sz="1300" smtClean="0">
                <a:cs typeface="+mn-cs"/>
              </a:defRPr>
            </a:lvl1pPr>
          </a:lstStyle>
          <a:p>
            <a:pPr>
              <a:defRPr/>
            </a:pPr>
            <a:r>
              <a:rPr lang="en-US" sz="1000">
                <a:latin typeface="Arial" panose="020B0604020202020204" pitchFamily="34" charset="0"/>
                <a:cs typeface="Arial" panose="020B0604020202020204" pitchFamily="34" charset="0"/>
              </a:rPr>
              <a:t>3/29/2026 am</a:t>
            </a:r>
          </a:p>
        </p:txBody>
      </p:sp>
      <p:sp>
        <p:nvSpPr>
          <p:cNvPr id="4" name="Footer Placeholder 3">
            <a:extLst>
              <a:ext uri="{FF2B5EF4-FFF2-40B4-BE49-F238E27FC236}">
                <a16:creationId xmlns:a16="http://schemas.microsoft.com/office/drawing/2014/main" id="{6F33D921-3E3B-0830-53E3-B04C60959CBE}"/>
              </a:ext>
            </a:extLst>
          </p:cNvPr>
          <p:cNvSpPr>
            <a:spLocks noGrp="1"/>
          </p:cNvSpPr>
          <p:nvPr>
            <p:ph type="ftr" sz="quarter" idx="2"/>
          </p:nvPr>
        </p:nvSpPr>
        <p:spPr>
          <a:xfrm>
            <a:off x="1" y="9720361"/>
            <a:ext cx="3078048" cy="510974"/>
          </a:xfrm>
          <a:prstGeom prst="rect">
            <a:avLst/>
          </a:prstGeom>
        </p:spPr>
        <p:txBody>
          <a:bodyPr vert="horz" lIns="98107" tIns="49053" rIns="98107" bIns="49053" rtlCol="0" anchor="b"/>
          <a:lstStyle>
            <a:lvl1pPr algn="l" eaLnBrk="0" hangingPunct="0">
              <a:defRPr sz="1300" dirty="0" smtClean="0">
                <a:cs typeface="+mn-cs"/>
              </a:defRPr>
            </a:lvl1pPr>
          </a:lstStyle>
          <a:p>
            <a:pPr>
              <a:defRPr/>
            </a:pPr>
            <a:r>
              <a:rPr lang="en-US" sz="1000">
                <a:latin typeface="Arial" panose="020B0604020202020204" pitchFamily="34" charset="0"/>
                <a:cs typeface="Arial" panose="020B0604020202020204" pitchFamily="34" charset="0"/>
              </a:rPr>
              <a:t>Randy Childs</a:t>
            </a:r>
          </a:p>
        </p:txBody>
      </p:sp>
      <p:sp>
        <p:nvSpPr>
          <p:cNvPr id="5" name="Slide Number Placeholder 4">
            <a:extLst>
              <a:ext uri="{FF2B5EF4-FFF2-40B4-BE49-F238E27FC236}">
                <a16:creationId xmlns:a16="http://schemas.microsoft.com/office/drawing/2014/main" id="{F4F6FC57-4076-DDBA-A8DA-FA38AD2D71A6}"/>
              </a:ext>
            </a:extLst>
          </p:cNvPr>
          <p:cNvSpPr>
            <a:spLocks noGrp="1"/>
          </p:cNvSpPr>
          <p:nvPr>
            <p:ph type="sldNum" sz="quarter" idx="3"/>
          </p:nvPr>
        </p:nvSpPr>
        <p:spPr>
          <a:xfrm>
            <a:off x="4022887" y="9720361"/>
            <a:ext cx="3078048" cy="510974"/>
          </a:xfrm>
          <a:prstGeom prst="rect">
            <a:avLst/>
          </a:prstGeom>
        </p:spPr>
        <p:txBody>
          <a:bodyPr vert="horz" wrap="square" lIns="98107" tIns="49053" rIns="98107" bIns="49053" numCol="1" anchor="b" anchorCtr="0" compatLnSpc="1">
            <a:prstTxWarp prst="textNoShape">
              <a:avLst/>
            </a:prstTxWarp>
          </a:bodyPr>
          <a:lstStyle>
            <a:lvl1pPr algn="r" eaLnBrk="0" hangingPunct="0">
              <a:defRPr sz="1300"/>
            </a:lvl1pPr>
          </a:lstStyle>
          <a:p>
            <a:fld id="{9A4AF2E8-6240-4669-8B44-2CF32617E0E8}" type="slidenum">
              <a:rPr lang="en-US" altLang="en-US" sz="1000">
                <a:latin typeface="Arial" panose="020B0604020202020204" pitchFamily="34" charset="0"/>
              </a:rPr>
              <a:pPr/>
              <a:t>‹#›</a:t>
            </a:fld>
            <a:endParaRPr lang="en-US" altLang="en-US" sz="1000">
              <a:latin typeface="Arial" panose="020B0604020202020204" pitchFamily="34"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39A974-8CA8-F6BC-6DA9-C4D80A00E5B7}"/>
              </a:ext>
            </a:extLst>
          </p:cNvPr>
          <p:cNvSpPr>
            <a:spLocks noGrp="1"/>
          </p:cNvSpPr>
          <p:nvPr>
            <p:ph type="hdr" sz="quarter"/>
          </p:nvPr>
        </p:nvSpPr>
        <p:spPr>
          <a:xfrm>
            <a:off x="1" y="1"/>
            <a:ext cx="3078048" cy="512667"/>
          </a:xfrm>
          <a:prstGeom prst="rect">
            <a:avLst/>
          </a:prstGeom>
        </p:spPr>
        <p:txBody>
          <a:bodyPr vert="horz" lIns="98107" tIns="49053" rIns="98107" bIns="49053" rtlCol="0"/>
          <a:lstStyle>
            <a:lvl1pPr algn="l" eaLnBrk="0" hangingPunct="0">
              <a:defRPr sz="1400">
                <a:cs typeface="+mn-cs"/>
              </a:defRPr>
            </a:lvl1pPr>
          </a:lstStyle>
          <a:p>
            <a:pPr>
              <a:defRPr/>
            </a:pPr>
            <a:r>
              <a:rPr lang="en-US"/>
              <a:t>Randy Childs</a:t>
            </a:r>
          </a:p>
        </p:txBody>
      </p:sp>
      <p:sp>
        <p:nvSpPr>
          <p:cNvPr id="3" name="Date Placeholder 2">
            <a:extLst>
              <a:ext uri="{FF2B5EF4-FFF2-40B4-BE49-F238E27FC236}">
                <a16:creationId xmlns:a16="http://schemas.microsoft.com/office/drawing/2014/main" id="{190EAFDE-8CE7-D4E9-72CB-2C3B037C94E8}"/>
              </a:ext>
            </a:extLst>
          </p:cNvPr>
          <p:cNvSpPr>
            <a:spLocks noGrp="1"/>
          </p:cNvSpPr>
          <p:nvPr>
            <p:ph type="dt" idx="1"/>
          </p:nvPr>
        </p:nvSpPr>
        <p:spPr>
          <a:xfrm>
            <a:off x="4022887" y="1"/>
            <a:ext cx="3078048" cy="512667"/>
          </a:xfrm>
          <a:prstGeom prst="rect">
            <a:avLst/>
          </a:prstGeom>
        </p:spPr>
        <p:txBody>
          <a:bodyPr vert="horz" lIns="98107" tIns="49053" rIns="98107" bIns="49053" rtlCol="0"/>
          <a:lstStyle>
            <a:lvl1pPr algn="r" eaLnBrk="0" hangingPunct="0">
              <a:defRPr sz="1400" smtClean="0">
                <a:cs typeface="+mn-cs"/>
              </a:defRPr>
            </a:lvl1pPr>
          </a:lstStyle>
          <a:p>
            <a:pPr>
              <a:defRPr/>
            </a:pPr>
            <a:r>
              <a:rPr lang="en-US"/>
              <a:t>3/29/2026 am</a:t>
            </a:r>
          </a:p>
        </p:txBody>
      </p:sp>
      <p:sp>
        <p:nvSpPr>
          <p:cNvPr id="4" name="Slide Image Placeholder 3">
            <a:extLst>
              <a:ext uri="{FF2B5EF4-FFF2-40B4-BE49-F238E27FC236}">
                <a16:creationId xmlns:a16="http://schemas.microsoft.com/office/drawing/2014/main" id="{8B76F8D3-CBF7-0DC6-076D-C0D100E68421}"/>
              </a:ext>
            </a:extLst>
          </p:cNvPr>
          <p:cNvSpPr>
            <a:spLocks noGrp="1" noRot="1" noChangeAspect="1"/>
          </p:cNvSpPr>
          <p:nvPr>
            <p:ph type="sldImg" idx="2"/>
          </p:nvPr>
        </p:nvSpPr>
        <p:spPr>
          <a:xfrm>
            <a:off x="993775" y="766763"/>
            <a:ext cx="5114925" cy="3836987"/>
          </a:xfrm>
          <a:prstGeom prst="rect">
            <a:avLst/>
          </a:prstGeom>
          <a:noFill/>
          <a:ln w="12700">
            <a:solidFill>
              <a:prstClr val="black"/>
            </a:solidFill>
          </a:ln>
        </p:spPr>
        <p:txBody>
          <a:bodyPr vert="horz" lIns="98107" tIns="49053" rIns="98107" bIns="49053" rtlCol="0" anchor="ctr"/>
          <a:lstStyle/>
          <a:p>
            <a:pPr lvl="0"/>
            <a:endParaRPr lang="en-US" noProof="0"/>
          </a:p>
        </p:txBody>
      </p:sp>
      <p:sp>
        <p:nvSpPr>
          <p:cNvPr id="5" name="Notes Placeholder 4">
            <a:extLst>
              <a:ext uri="{FF2B5EF4-FFF2-40B4-BE49-F238E27FC236}">
                <a16:creationId xmlns:a16="http://schemas.microsoft.com/office/drawing/2014/main" id="{1B8BAC17-8F8F-6F7C-FC10-0726F0FDF650}"/>
              </a:ext>
            </a:extLst>
          </p:cNvPr>
          <p:cNvSpPr>
            <a:spLocks noGrp="1"/>
          </p:cNvSpPr>
          <p:nvPr>
            <p:ph type="body" sz="quarter" idx="3"/>
          </p:nvPr>
        </p:nvSpPr>
        <p:spPr>
          <a:xfrm>
            <a:off x="710557" y="4861027"/>
            <a:ext cx="5681363" cy="4605538"/>
          </a:xfrm>
          <a:prstGeom prst="rect">
            <a:avLst/>
          </a:prstGeom>
        </p:spPr>
        <p:txBody>
          <a:bodyPr vert="horz" lIns="98107" tIns="49053" rIns="98107" bIns="49053"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C630FF7-28F0-2D90-68AF-5A33BA27567D}"/>
              </a:ext>
            </a:extLst>
          </p:cNvPr>
          <p:cNvSpPr>
            <a:spLocks noGrp="1"/>
          </p:cNvSpPr>
          <p:nvPr>
            <p:ph type="ftr" sz="quarter" idx="4"/>
          </p:nvPr>
        </p:nvSpPr>
        <p:spPr>
          <a:xfrm>
            <a:off x="1" y="9718668"/>
            <a:ext cx="3078048" cy="512667"/>
          </a:xfrm>
          <a:prstGeom prst="rect">
            <a:avLst/>
          </a:prstGeom>
        </p:spPr>
        <p:txBody>
          <a:bodyPr vert="horz" lIns="98107" tIns="49053" rIns="98107" bIns="49053" rtlCol="0" anchor="b"/>
          <a:lstStyle>
            <a:lvl1pPr algn="l" eaLnBrk="0" hangingPunct="0">
              <a:defRPr sz="1400" smtClean="0">
                <a:cs typeface="+mn-cs"/>
              </a:defRPr>
            </a:lvl1pPr>
          </a:lstStyle>
          <a:p>
            <a:pPr>
              <a:defRPr/>
            </a:pPr>
            <a:r>
              <a:rPr lang="en-US"/>
              <a:t>Randy Childs</a:t>
            </a:r>
          </a:p>
        </p:txBody>
      </p:sp>
      <p:sp>
        <p:nvSpPr>
          <p:cNvPr id="7" name="Slide Number Placeholder 6">
            <a:extLst>
              <a:ext uri="{FF2B5EF4-FFF2-40B4-BE49-F238E27FC236}">
                <a16:creationId xmlns:a16="http://schemas.microsoft.com/office/drawing/2014/main" id="{69FE1A45-904B-6744-5C27-5AF2031A757B}"/>
              </a:ext>
            </a:extLst>
          </p:cNvPr>
          <p:cNvSpPr>
            <a:spLocks noGrp="1"/>
          </p:cNvSpPr>
          <p:nvPr>
            <p:ph type="sldNum" sz="quarter" idx="5"/>
          </p:nvPr>
        </p:nvSpPr>
        <p:spPr>
          <a:xfrm>
            <a:off x="4022887" y="9718668"/>
            <a:ext cx="3078048" cy="512667"/>
          </a:xfrm>
          <a:prstGeom prst="rect">
            <a:avLst/>
          </a:prstGeom>
        </p:spPr>
        <p:txBody>
          <a:bodyPr vert="horz" wrap="square" lIns="98107" tIns="49053" rIns="98107" bIns="49053" numCol="1" anchor="b" anchorCtr="0" compatLnSpc="1">
            <a:prstTxWarp prst="textNoShape">
              <a:avLst/>
            </a:prstTxWarp>
          </a:bodyPr>
          <a:lstStyle>
            <a:lvl1pPr algn="r" eaLnBrk="0" hangingPunct="0">
              <a:defRPr sz="1400"/>
            </a:lvl1pPr>
          </a:lstStyle>
          <a:p>
            <a:fld id="{E626AB93-0A47-477D-9D32-F7BCF6A8C6C6}"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0B461D6-A96A-4735-E643-DF552473CF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1133AE31-F9D1-2CB3-0D7F-951AEAEC009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4340" name="Slide Number Placeholder 3">
            <a:extLst>
              <a:ext uri="{FF2B5EF4-FFF2-40B4-BE49-F238E27FC236}">
                <a16:creationId xmlns:a16="http://schemas.microsoft.com/office/drawing/2014/main" id="{8A23F6C7-F0CD-8798-82FB-31ECCA31FC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fld id="{76915856-3FB7-4018-BA3F-7F10A8DDB6BC}" type="slidenum">
              <a:rPr lang="en-US" altLang="en-US"/>
              <a:pPr/>
              <a:t>1</a:t>
            </a:fld>
            <a:endParaRPr lang="en-US" altLang="en-US"/>
          </a:p>
        </p:txBody>
      </p:sp>
      <p:sp>
        <p:nvSpPr>
          <p:cNvPr id="14341" name="Date Placeholder 4">
            <a:extLst>
              <a:ext uri="{FF2B5EF4-FFF2-40B4-BE49-F238E27FC236}">
                <a16:creationId xmlns:a16="http://schemas.microsoft.com/office/drawing/2014/main" id="{FDF5F601-DF78-9CE6-716B-4CA95EE3331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3/29/2026 am</a:t>
            </a:r>
          </a:p>
        </p:txBody>
      </p:sp>
      <p:sp>
        <p:nvSpPr>
          <p:cNvPr id="14342" name="Footer Placeholder 5">
            <a:extLst>
              <a:ext uri="{FF2B5EF4-FFF2-40B4-BE49-F238E27FC236}">
                <a16:creationId xmlns:a16="http://schemas.microsoft.com/office/drawing/2014/main" id="{4FFDB754-3072-8124-7752-8E81B753291C}"/>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Randy Childs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Ezra 10:3 So now let us make a covenant with our God to put away all the wives and their children, according to the counsel of my lord and of those who tremble at the commandment of our God; and let it be done according to the law.</a:t>
            </a:r>
          </a:p>
          <a:p>
            <a:endParaRPr lang="en-US" dirty="0"/>
          </a:p>
          <a:p>
            <a:r>
              <a:rPr lang="en-US" dirty="0"/>
              <a:t>Ezra 10:10-11  Then Ezra the priest stood up and said to them, “You have been unfaithful and have married foreign wives adding to the guilt of Israel. </a:t>
            </a:r>
            <a:r>
              <a:rPr lang="en-US" b="1" baseline="30000" dirty="0"/>
              <a:t>11 </a:t>
            </a:r>
            <a:r>
              <a:rPr lang="en-US" dirty="0"/>
              <a:t>Now therefore, make confession to the </a:t>
            </a:r>
            <a:r>
              <a:rPr lang="en-US" cap="small" dirty="0"/>
              <a:t>Lord</a:t>
            </a:r>
            <a:r>
              <a:rPr lang="en-US" dirty="0"/>
              <a:t> God of your fathers and do His will; and separate yourselves from the peoples of the land and from the foreign wives.” </a:t>
            </a:r>
          </a:p>
          <a:p>
            <a:endParaRPr lang="en-US" dirty="0"/>
          </a:p>
          <a:p>
            <a:r>
              <a:rPr lang="en-US" dirty="0"/>
              <a:t>Ezra 10:44  All these had married foreign wives, and some of them had wives </a:t>
            </a:r>
            <a:r>
              <a:rPr lang="en-US" i="1" dirty="0"/>
              <a:t>by whom</a:t>
            </a:r>
            <a:r>
              <a:rPr lang="en-US" dirty="0"/>
              <a:t> they had children.</a:t>
            </a:r>
          </a:p>
          <a:p>
            <a:endParaRPr lang="en-US" dirty="0"/>
          </a:p>
          <a:p>
            <a:r>
              <a:rPr lang="en-US" dirty="0"/>
              <a:t>Mark 6:17-18  For Herod himself had sent and had John arrested and bound in prison on account of Herodias, the wife of his brother Philip, because he had married her. </a:t>
            </a:r>
            <a:r>
              <a:rPr lang="en-US" b="1" baseline="30000" dirty="0"/>
              <a:t>18 </a:t>
            </a:r>
            <a:r>
              <a:rPr lang="en-US" dirty="0"/>
              <a:t>For John had been saying to Herod, “It is not lawful for you to have your brother’s wife.” </a:t>
            </a:r>
          </a:p>
        </p:txBody>
      </p:sp>
      <p:sp>
        <p:nvSpPr>
          <p:cNvPr id="4" name="Date Placeholder 3"/>
          <p:cNvSpPr>
            <a:spLocks noGrp="1"/>
          </p:cNvSpPr>
          <p:nvPr>
            <p:ph type="dt" idx="1"/>
          </p:nvPr>
        </p:nvSpPr>
        <p:spPr/>
        <p:txBody>
          <a:bodyPr/>
          <a:lstStyle/>
          <a:p>
            <a:pPr>
              <a:defRPr/>
            </a:pPr>
            <a:r>
              <a:rPr lang="en-US"/>
              <a:t>3/29/2026 am</a:t>
            </a:r>
          </a:p>
        </p:txBody>
      </p:sp>
      <p:sp>
        <p:nvSpPr>
          <p:cNvPr id="5" name="Footer Placeholder 4"/>
          <p:cNvSpPr>
            <a:spLocks noGrp="1"/>
          </p:cNvSpPr>
          <p:nvPr>
            <p:ph type="ftr" sz="quarter" idx="4"/>
          </p:nvPr>
        </p:nvSpPr>
        <p:spPr/>
        <p:txBody>
          <a:bodyPr/>
          <a:lstStyle/>
          <a:p>
            <a:pPr>
              <a:defRPr/>
            </a:pPr>
            <a:r>
              <a:rPr lang="en-US"/>
              <a:t>Randy Childs</a:t>
            </a:r>
          </a:p>
        </p:txBody>
      </p:sp>
      <p:sp>
        <p:nvSpPr>
          <p:cNvPr id="6" name="Slide Number Placeholder 5"/>
          <p:cNvSpPr>
            <a:spLocks noGrp="1"/>
          </p:cNvSpPr>
          <p:nvPr>
            <p:ph type="sldNum" sz="quarter" idx="5"/>
          </p:nvPr>
        </p:nvSpPr>
        <p:spPr/>
        <p:txBody>
          <a:bodyPr/>
          <a:lstStyle/>
          <a:p>
            <a:fld id="{E626AB93-0A47-477D-9D32-F7BCF6A8C6C6}" type="slidenum">
              <a:rPr lang="en-US" altLang="en-US" smtClean="0"/>
              <a:pPr/>
              <a:t>21</a:t>
            </a:fld>
            <a:endParaRPr lang="en-US" altLang="en-US"/>
          </a:p>
        </p:txBody>
      </p:sp>
    </p:spTree>
    <p:extLst>
      <p:ext uri="{BB962C8B-B14F-4D97-AF65-F5344CB8AC3E}">
        <p14:creationId xmlns:p14="http://schemas.microsoft.com/office/powerpoint/2010/main" val="1023155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Luke 14:28-33  For which one of you, when he wants to build a tower, does not first sit down and calculate the cost to see if he has enough to complete it? </a:t>
            </a:r>
            <a:r>
              <a:rPr lang="en-US" b="1" baseline="30000" dirty="0"/>
              <a:t>29 </a:t>
            </a:r>
            <a:r>
              <a:rPr lang="en-US" dirty="0"/>
              <a:t>Otherwise, when he has laid a foundation and is not able to finish, all who observe it begin to ridicule him, </a:t>
            </a:r>
            <a:r>
              <a:rPr lang="en-US" b="1" baseline="30000" dirty="0"/>
              <a:t>30 </a:t>
            </a:r>
            <a:r>
              <a:rPr lang="en-US" dirty="0"/>
              <a:t>saying, ‘This man began to build and was not able to finish.’ </a:t>
            </a:r>
            <a:r>
              <a:rPr lang="en-US" b="1" baseline="30000" dirty="0"/>
              <a:t>31 </a:t>
            </a:r>
            <a:r>
              <a:rPr lang="en-US" dirty="0"/>
              <a:t>Or what king, when he sets out to meet another king in battle, will not first sit down and consider whether he is strong enough with ten thousand </a:t>
            </a:r>
            <a:r>
              <a:rPr lang="en-US" i="1" dirty="0"/>
              <a:t>men</a:t>
            </a:r>
            <a:r>
              <a:rPr lang="en-US" dirty="0"/>
              <a:t> to encounter the one coming against him with twenty thousand? </a:t>
            </a:r>
            <a:r>
              <a:rPr lang="en-US" b="1" baseline="30000" dirty="0"/>
              <a:t>32 </a:t>
            </a:r>
            <a:r>
              <a:rPr lang="en-US" dirty="0"/>
              <a:t>Or else, while the other is still far away, he sends a delegation and asks for terms of peace. </a:t>
            </a:r>
            <a:r>
              <a:rPr lang="en-US" b="1" baseline="30000" dirty="0"/>
              <a:t>33 </a:t>
            </a:r>
            <a:r>
              <a:rPr lang="en-US" dirty="0"/>
              <a:t>So then, none of you can be My disciple who does not give up all his own possessions.</a:t>
            </a:r>
          </a:p>
        </p:txBody>
      </p:sp>
      <p:sp>
        <p:nvSpPr>
          <p:cNvPr id="4" name="Date Placeholder 3"/>
          <p:cNvSpPr>
            <a:spLocks noGrp="1"/>
          </p:cNvSpPr>
          <p:nvPr>
            <p:ph type="dt" idx="1"/>
          </p:nvPr>
        </p:nvSpPr>
        <p:spPr/>
        <p:txBody>
          <a:bodyPr/>
          <a:lstStyle/>
          <a:p>
            <a:pPr>
              <a:defRPr/>
            </a:pPr>
            <a:r>
              <a:rPr lang="en-US"/>
              <a:t>3/29/2026 am</a:t>
            </a:r>
          </a:p>
        </p:txBody>
      </p:sp>
      <p:sp>
        <p:nvSpPr>
          <p:cNvPr id="5" name="Footer Placeholder 4"/>
          <p:cNvSpPr>
            <a:spLocks noGrp="1"/>
          </p:cNvSpPr>
          <p:nvPr>
            <p:ph type="ftr" sz="quarter" idx="4"/>
          </p:nvPr>
        </p:nvSpPr>
        <p:spPr/>
        <p:txBody>
          <a:bodyPr/>
          <a:lstStyle/>
          <a:p>
            <a:pPr>
              <a:defRPr/>
            </a:pPr>
            <a:r>
              <a:rPr lang="en-US"/>
              <a:t>Randy Childs</a:t>
            </a:r>
          </a:p>
        </p:txBody>
      </p:sp>
      <p:sp>
        <p:nvSpPr>
          <p:cNvPr id="6" name="Slide Number Placeholder 5"/>
          <p:cNvSpPr>
            <a:spLocks noGrp="1"/>
          </p:cNvSpPr>
          <p:nvPr>
            <p:ph type="sldNum" sz="quarter" idx="5"/>
          </p:nvPr>
        </p:nvSpPr>
        <p:spPr/>
        <p:txBody>
          <a:bodyPr/>
          <a:lstStyle/>
          <a:p>
            <a:fld id="{E626AB93-0A47-477D-9D32-F7BCF6A8C6C6}" type="slidenum">
              <a:rPr lang="en-US" altLang="en-US" smtClean="0"/>
              <a:pPr/>
              <a:t>23</a:t>
            </a:fld>
            <a:endParaRPr lang="en-US" altLang="en-US"/>
          </a:p>
        </p:txBody>
      </p:sp>
    </p:spTree>
    <p:extLst>
      <p:ext uri="{BB962C8B-B14F-4D97-AF65-F5344CB8AC3E}">
        <p14:creationId xmlns:p14="http://schemas.microsoft.com/office/powerpoint/2010/main" val="1172797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Psalm 50: 10-12  “For every beast of the forest is Mine, The cattle on a thousand hills. </a:t>
            </a:r>
            <a:r>
              <a:rPr lang="en-US" b="1" baseline="30000" dirty="0"/>
              <a:t>11 </a:t>
            </a:r>
            <a:r>
              <a:rPr lang="en-US" dirty="0"/>
              <a:t>“I know every bird of the mountains,  And everything that moves in the field is Mine. </a:t>
            </a:r>
            <a:r>
              <a:rPr lang="en-US" b="1" baseline="30000" dirty="0"/>
              <a:t>12 </a:t>
            </a:r>
            <a:r>
              <a:rPr lang="en-US" dirty="0"/>
              <a:t>“If I were hungry I would not tell you, For the world is Mine, and all it contains.</a:t>
            </a:r>
          </a:p>
          <a:p>
            <a:endParaRPr lang="en-US" dirty="0"/>
          </a:p>
          <a:p>
            <a:r>
              <a:rPr lang="en-US" dirty="0" err="1"/>
              <a:t>Jamesx</a:t>
            </a:r>
            <a:r>
              <a:rPr lang="en-US" dirty="0"/>
              <a:t> 1:16-17  Do not be deceived, my beloved brethren. </a:t>
            </a:r>
            <a:r>
              <a:rPr lang="en-US" b="1" baseline="30000" dirty="0"/>
              <a:t>17 </a:t>
            </a:r>
            <a:r>
              <a:rPr lang="en-US" dirty="0"/>
              <a:t>Every good thing given and every perfect gift is from above, coming down from the Father of lights, with whom there is no variation or shifting shadow. </a:t>
            </a:r>
          </a:p>
        </p:txBody>
      </p:sp>
      <p:sp>
        <p:nvSpPr>
          <p:cNvPr id="5" name="Date Placeholder 4"/>
          <p:cNvSpPr>
            <a:spLocks noGrp="1"/>
          </p:cNvSpPr>
          <p:nvPr>
            <p:ph type="dt" idx="1"/>
          </p:nvPr>
        </p:nvSpPr>
        <p:spPr/>
        <p:txBody>
          <a:bodyPr/>
          <a:lstStyle/>
          <a:p>
            <a:pPr>
              <a:defRPr/>
            </a:pPr>
            <a:r>
              <a:rPr lang="en-US"/>
              <a:t>3/29/2026 am</a:t>
            </a:r>
          </a:p>
        </p:txBody>
      </p:sp>
      <p:sp>
        <p:nvSpPr>
          <p:cNvPr id="6" name="Footer Placeholder 5"/>
          <p:cNvSpPr>
            <a:spLocks noGrp="1"/>
          </p:cNvSpPr>
          <p:nvPr>
            <p:ph type="ftr" sz="quarter" idx="4"/>
          </p:nvPr>
        </p:nvSpPr>
        <p:spPr/>
        <p:txBody>
          <a:bodyPr/>
          <a:lstStyle/>
          <a:p>
            <a:pPr>
              <a:defRPr/>
            </a:pPr>
            <a:r>
              <a:rPr lang="en-US"/>
              <a:t>Randy Childs</a:t>
            </a:r>
          </a:p>
        </p:txBody>
      </p:sp>
      <p:sp>
        <p:nvSpPr>
          <p:cNvPr id="7" name="Slide Number Placeholder 6"/>
          <p:cNvSpPr>
            <a:spLocks noGrp="1"/>
          </p:cNvSpPr>
          <p:nvPr>
            <p:ph type="sldNum" sz="quarter" idx="5"/>
          </p:nvPr>
        </p:nvSpPr>
        <p:spPr/>
        <p:txBody>
          <a:bodyPr/>
          <a:lstStyle/>
          <a:p>
            <a:fld id="{E626AB93-0A47-477D-9D32-F7BCF6A8C6C6}" type="slidenum">
              <a:rPr lang="en-US" altLang="en-US" smtClean="0"/>
              <a:pPr/>
              <a:t>24</a:t>
            </a:fld>
            <a:endParaRPr lang="en-US" altLang="en-US"/>
          </a:p>
        </p:txBody>
      </p:sp>
    </p:spTree>
    <p:extLst>
      <p:ext uri="{BB962C8B-B14F-4D97-AF65-F5344CB8AC3E}">
        <p14:creationId xmlns:p14="http://schemas.microsoft.com/office/powerpoint/2010/main" val="638241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 4:4  You adulteresses, do you not know that </a:t>
            </a:r>
            <a:r>
              <a:rPr lang="en-US" b="1" dirty="0"/>
              <a:t>friendship</a:t>
            </a:r>
            <a:r>
              <a:rPr lang="en-US" dirty="0"/>
              <a:t> </a:t>
            </a:r>
            <a:r>
              <a:rPr lang="en-US" b="1" dirty="0"/>
              <a:t>with</a:t>
            </a:r>
            <a:r>
              <a:rPr lang="en-US" dirty="0"/>
              <a:t> </a:t>
            </a:r>
            <a:r>
              <a:rPr lang="en-US" b="1" dirty="0"/>
              <a:t>the</a:t>
            </a:r>
            <a:r>
              <a:rPr lang="en-US" dirty="0"/>
              <a:t> </a:t>
            </a:r>
            <a:r>
              <a:rPr lang="en-US" b="1" dirty="0"/>
              <a:t>world</a:t>
            </a:r>
            <a:r>
              <a:rPr lang="en-US" dirty="0"/>
              <a:t> is hostility toward God? </a:t>
            </a:r>
            <a:r>
              <a:rPr lang="en-US" b="1" dirty="0"/>
              <a:t>The</a:t>
            </a:r>
            <a:r>
              <a:rPr lang="en-US" dirty="0"/>
              <a:t>refore whoever wishes to be a friend of </a:t>
            </a:r>
            <a:r>
              <a:rPr lang="en-US" b="1" dirty="0"/>
              <a:t>the</a:t>
            </a:r>
            <a:r>
              <a:rPr lang="en-US" dirty="0"/>
              <a:t> </a:t>
            </a:r>
            <a:r>
              <a:rPr lang="en-US" b="1" dirty="0"/>
              <a:t>world</a:t>
            </a:r>
            <a:r>
              <a:rPr lang="en-US" dirty="0"/>
              <a:t> makes himself an enemy of God.</a:t>
            </a:r>
          </a:p>
        </p:txBody>
      </p:sp>
      <p:sp>
        <p:nvSpPr>
          <p:cNvPr id="5" name="Date Placeholder 4"/>
          <p:cNvSpPr>
            <a:spLocks noGrp="1"/>
          </p:cNvSpPr>
          <p:nvPr>
            <p:ph type="dt" idx="1"/>
          </p:nvPr>
        </p:nvSpPr>
        <p:spPr/>
        <p:txBody>
          <a:bodyPr/>
          <a:lstStyle/>
          <a:p>
            <a:pPr>
              <a:defRPr/>
            </a:pPr>
            <a:r>
              <a:rPr lang="en-US"/>
              <a:t>3/29/2026 am</a:t>
            </a:r>
          </a:p>
        </p:txBody>
      </p:sp>
      <p:sp>
        <p:nvSpPr>
          <p:cNvPr id="6" name="Footer Placeholder 5"/>
          <p:cNvSpPr>
            <a:spLocks noGrp="1"/>
          </p:cNvSpPr>
          <p:nvPr>
            <p:ph type="ftr" sz="quarter" idx="4"/>
          </p:nvPr>
        </p:nvSpPr>
        <p:spPr/>
        <p:txBody>
          <a:bodyPr/>
          <a:lstStyle/>
          <a:p>
            <a:pPr>
              <a:defRPr/>
            </a:pPr>
            <a:r>
              <a:rPr lang="en-US"/>
              <a:t>Randy Childs</a:t>
            </a:r>
          </a:p>
        </p:txBody>
      </p:sp>
      <p:sp>
        <p:nvSpPr>
          <p:cNvPr id="7" name="Slide Number Placeholder 6"/>
          <p:cNvSpPr>
            <a:spLocks noGrp="1"/>
          </p:cNvSpPr>
          <p:nvPr>
            <p:ph type="sldNum" sz="quarter" idx="5"/>
          </p:nvPr>
        </p:nvSpPr>
        <p:spPr/>
        <p:txBody>
          <a:bodyPr/>
          <a:lstStyle/>
          <a:p>
            <a:fld id="{E626AB93-0A47-477D-9D32-F7BCF6A8C6C6}" type="slidenum">
              <a:rPr lang="en-US" altLang="en-US" smtClean="0"/>
              <a:pPr/>
              <a:t>25</a:t>
            </a:fld>
            <a:endParaRPr lang="en-US" altLang="en-US"/>
          </a:p>
        </p:txBody>
      </p:sp>
    </p:spTree>
    <p:extLst>
      <p:ext uri="{BB962C8B-B14F-4D97-AF65-F5344CB8AC3E}">
        <p14:creationId xmlns:p14="http://schemas.microsoft.com/office/powerpoint/2010/main" val="1012824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
          </p:nvPr>
        </p:nvSpPr>
        <p:spPr/>
        <p:txBody>
          <a:bodyPr/>
          <a:lstStyle/>
          <a:p>
            <a:pPr>
              <a:defRPr/>
            </a:pPr>
            <a:r>
              <a:rPr lang="en-US"/>
              <a:t>3/29/2026 am</a:t>
            </a:r>
          </a:p>
        </p:txBody>
      </p:sp>
      <p:sp>
        <p:nvSpPr>
          <p:cNvPr id="5" name="Slide Number Placeholder 4"/>
          <p:cNvSpPr>
            <a:spLocks noGrp="1"/>
          </p:cNvSpPr>
          <p:nvPr>
            <p:ph type="sldNum" sz="quarter" idx="5"/>
          </p:nvPr>
        </p:nvSpPr>
        <p:spPr/>
        <p:txBody>
          <a:bodyPr/>
          <a:lstStyle/>
          <a:p>
            <a:fld id="{601CA7E3-025E-4CA2-958C-919601DAC674}" type="slidenum">
              <a:rPr lang="en-US" altLang="en-US" smtClean="0"/>
              <a:pPr/>
              <a:t>32</a:t>
            </a:fld>
            <a:endParaRPr lang="en-US" altLang="en-US"/>
          </a:p>
        </p:txBody>
      </p:sp>
    </p:spTree>
    <p:extLst>
      <p:ext uri="{BB962C8B-B14F-4D97-AF65-F5344CB8AC3E}">
        <p14:creationId xmlns:p14="http://schemas.microsoft.com/office/powerpoint/2010/main" val="1415004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EFB20-86D7-61AD-08F9-AA589BA64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DE209C-3C68-6286-AE1D-539C88D9A6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B9724-5C8E-D67F-A0A7-0568617AEA06}"/>
              </a:ext>
            </a:extLst>
          </p:cNvPr>
          <p:cNvSpPr>
            <a:spLocks noGrp="1"/>
          </p:cNvSpPr>
          <p:nvPr>
            <p:ph type="body" idx="1"/>
          </p:nvPr>
        </p:nvSpPr>
        <p:spPr/>
        <p:txBody>
          <a:bodyPr>
            <a:normAutofit/>
          </a:bodyPr>
          <a:lstStyle/>
          <a:p>
            <a:endParaRPr lang="en-US" dirty="0"/>
          </a:p>
        </p:txBody>
      </p:sp>
      <p:sp>
        <p:nvSpPr>
          <p:cNvPr id="4" name="Date Placeholder 3">
            <a:extLst>
              <a:ext uri="{FF2B5EF4-FFF2-40B4-BE49-F238E27FC236}">
                <a16:creationId xmlns:a16="http://schemas.microsoft.com/office/drawing/2014/main" id="{193D0A6D-C89A-ADE9-2290-4B42947867AA}"/>
              </a:ext>
            </a:extLst>
          </p:cNvPr>
          <p:cNvSpPr>
            <a:spLocks noGrp="1"/>
          </p:cNvSpPr>
          <p:nvPr>
            <p:ph type="dt" idx="1"/>
          </p:nvPr>
        </p:nvSpPr>
        <p:spPr/>
        <p:txBody>
          <a:bodyPr/>
          <a:lstStyle/>
          <a:p>
            <a:pPr>
              <a:defRPr/>
            </a:pPr>
            <a:r>
              <a:rPr lang="en-US"/>
              <a:t>3/29/2026 am</a:t>
            </a:r>
          </a:p>
        </p:txBody>
      </p:sp>
      <p:sp>
        <p:nvSpPr>
          <p:cNvPr id="5" name="Slide Number Placeholder 4">
            <a:extLst>
              <a:ext uri="{FF2B5EF4-FFF2-40B4-BE49-F238E27FC236}">
                <a16:creationId xmlns:a16="http://schemas.microsoft.com/office/drawing/2014/main" id="{1B7BED9F-4FAC-6973-AFE2-8D713AFBD6C6}"/>
              </a:ext>
            </a:extLst>
          </p:cNvPr>
          <p:cNvSpPr>
            <a:spLocks noGrp="1"/>
          </p:cNvSpPr>
          <p:nvPr>
            <p:ph type="sldNum" sz="quarter" idx="5"/>
          </p:nvPr>
        </p:nvSpPr>
        <p:spPr/>
        <p:txBody>
          <a:bodyPr/>
          <a:lstStyle/>
          <a:p>
            <a:fld id="{601CA7E3-025E-4CA2-958C-919601DAC674}" type="slidenum">
              <a:rPr lang="en-US" altLang="en-US" smtClean="0"/>
              <a:pPr/>
              <a:t>33</a:t>
            </a:fld>
            <a:endParaRPr lang="en-US" altLang="en-US"/>
          </a:p>
        </p:txBody>
      </p:sp>
    </p:spTree>
    <p:extLst>
      <p:ext uri="{BB962C8B-B14F-4D97-AF65-F5344CB8AC3E}">
        <p14:creationId xmlns:p14="http://schemas.microsoft.com/office/powerpoint/2010/main" val="72871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A035B-0262-F083-A2DC-90CFCAB67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90808-8E50-53E8-00C6-5EF1FD01B7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838A6-9E19-8305-9B45-1149371E5E47}"/>
              </a:ext>
            </a:extLst>
          </p:cNvPr>
          <p:cNvSpPr>
            <a:spLocks noGrp="1"/>
          </p:cNvSpPr>
          <p:nvPr>
            <p:ph type="body" idx="1"/>
          </p:nvPr>
        </p:nvSpPr>
        <p:spPr/>
        <p:txBody>
          <a:bodyPr>
            <a:normAutofit/>
          </a:bodyPr>
          <a:lstStyle/>
          <a:p>
            <a:endParaRPr lang="en-US" dirty="0"/>
          </a:p>
        </p:txBody>
      </p:sp>
      <p:sp>
        <p:nvSpPr>
          <p:cNvPr id="4" name="Date Placeholder 3">
            <a:extLst>
              <a:ext uri="{FF2B5EF4-FFF2-40B4-BE49-F238E27FC236}">
                <a16:creationId xmlns:a16="http://schemas.microsoft.com/office/drawing/2014/main" id="{69957AE7-0436-E6A3-137C-31BB36566889}"/>
              </a:ext>
            </a:extLst>
          </p:cNvPr>
          <p:cNvSpPr>
            <a:spLocks noGrp="1"/>
          </p:cNvSpPr>
          <p:nvPr>
            <p:ph type="dt" idx="1"/>
          </p:nvPr>
        </p:nvSpPr>
        <p:spPr/>
        <p:txBody>
          <a:bodyPr/>
          <a:lstStyle/>
          <a:p>
            <a:pPr>
              <a:defRPr/>
            </a:pPr>
            <a:r>
              <a:rPr lang="en-US"/>
              <a:t>3/29/2026 am</a:t>
            </a:r>
          </a:p>
        </p:txBody>
      </p:sp>
      <p:sp>
        <p:nvSpPr>
          <p:cNvPr id="5" name="Slide Number Placeholder 4">
            <a:extLst>
              <a:ext uri="{FF2B5EF4-FFF2-40B4-BE49-F238E27FC236}">
                <a16:creationId xmlns:a16="http://schemas.microsoft.com/office/drawing/2014/main" id="{8B78D602-C3E0-D5C6-1371-691315D77BE4}"/>
              </a:ext>
            </a:extLst>
          </p:cNvPr>
          <p:cNvSpPr>
            <a:spLocks noGrp="1"/>
          </p:cNvSpPr>
          <p:nvPr>
            <p:ph type="sldNum" sz="quarter" idx="5"/>
          </p:nvPr>
        </p:nvSpPr>
        <p:spPr/>
        <p:txBody>
          <a:bodyPr/>
          <a:lstStyle/>
          <a:p>
            <a:fld id="{601CA7E3-025E-4CA2-958C-919601DAC674}" type="slidenum">
              <a:rPr lang="en-US" altLang="en-US" smtClean="0"/>
              <a:pPr/>
              <a:t>34</a:t>
            </a:fld>
            <a:endParaRPr lang="en-US" altLang="en-US"/>
          </a:p>
        </p:txBody>
      </p:sp>
    </p:spTree>
    <p:extLst>
      <p:ext uri="{BB962C8B-B14F-4D97-AF65-F5344CB8AC3E}">
        <p14:creationId xmlns:p14="http://schemas.microsoft.com/office/powerpoint/2010/main" val="269943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7E5C7-13DE-30D1-1C97-40F2A9818980}"/>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93A840A5-889E-E357-432C-18098C104A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E497302C-95DA-74B0-E49B-596F43050F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4340" name="Slide Number Placeholder 3">
            <a:extLst>
              <a:ext uri="{FF2B5EF4-FFF2-40B4-BE49-F238E27FC236}">
                <a16:creationId xmlns:a16="http://schemas.microsoft.com/office/drawing/2014/main" id="{E15A1A48-B756-84C9-F817-DA0AB5267D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fld id="{76915856-3FB7-4018-BA3F-7F10A8DDB6BC}" type="slidenum">
              <a:rPr lang="en-US" altLang="en-US"/>
              <a:pPr/>
              <a:t>2</a:t>
            </a:fld>
            <a:endParaRPr lang="en-US" altLang="en-US"/>
          </a:p>
        </p:txBody>
      </p:sp>
      <p:sp>
        <p:nvSpPr>
          <p:cNvPr id="14341" name="Date Placeholder 4">
            <a:extLst>
              <a:ext uri="{FF2B5EF4-FFF2-40B4-BE49-F238E27FC236}">
                <a16:creationId xmlns:a16="http://schemas.microsoft.com/office/drawing/2014/main" id="{8CA7291E-13F8-CA51-FD08-590A9D9094DA}"/>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3/29/2026 am</a:t>
            </a:r>
          </a:p>
        </p:txBody>
      </p:sp>
      <p:sp>
        <p:nvSpPr>
          <p:cNvPr id="14342" name="Footer Placeholder 5">
            <a:extLst>
              <a:ext uri="{FF2B5EF4-FFF2-40B4-BE49-F238E27FC236}">
                <a16:creationId xmlns:a16="http://schemas.microsoft.com/office/drawing/2014/main" id="{15002054-AE58-3982-10B9-0D562F11B003}"/>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Randy Childs</a:t>
            </a:r>
          </a:p>
        </p:txBody>
      </p:sp>
    </p:spTree>
    <p:extLst>
      <p:ext uri="{BB962C8B-B14F-4D97-AF65-F5344CB8AC3E}">
        <p14:creationId xmlns:p14="http://schemas.microsoft.com/office/powerpoint/2010/main" val="740338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CF545-56FA-212D-5F75-38E1E4584631}"/>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23C2C24-E7C0-198A-91C7-2671BCB613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F45FD548-F692-FD30-8105-DC75A1C54D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4340" name="Slide Number Placeholder 3">
            <a:extLst>
              <a:ext uri="{FF2B5EF4-FFF2-40B4-BE49-F238E27FC236}">
                <a16:creationId xmlns:a16="http://schemas.microsoft.com/office/drawing/2014/main" id="{160346D2-5ED3-40F8-2505-95AF1FB9A4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fld id="{76915856-3FB7-4018-BA3F-7F10A8DDB6BC}" type="slidenum">
              <a:rPr lang="en-US" altLang="en-US"/>
              <a:pPr/>
              <a:t>3</a:t>
            </a:fld>
            <a:endParaRPr lang="en-US" altLang="en-US"/>
          </a:p>
        </p:txBody>
      </p:sp>
      <p:sp>
        <p:nvSpPr>
          <p:cNvPr id="14341" name="Date Placeholder 4">
            <a:extLst>
              <a:ext uri="{FF2B5EF4-FFF2-40B4-BE49-F238E27FC236}">
                <a16:creationId xmlns:a16="http://schemas.microsoft.com/office/drawing/2014/main" id="{63ED2EC2-EEA0-77B0-FC3E-CEA338DB82EB}"/>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3/29/2026 am</a:t>
            </a:r>
          </a:p>
        </p:txBody>
      </p:sp>
      <p:sp>
        <p:nvSpPr>
          <p:cNvPr id="14342" name="Footer Placeholder 5">
            <a:extLst>
              <a:ext uri="{FF2B5EF4-FFF2-40B4-BE49-F238E27FC236}">
                <a16:creationId xmlns:a16="http://schemas.microsoft.com/office/drawing/2014/main" id="{DAD40105-7ADA-E81B-B256-CDE1696D8B09}"/>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Randy Childs</a:t>
            </a:r>
          </a:p>
        </p:txBody>
      </p:sp>
    </p:spTree>
    <p:extLst>
      <p:ext uri="{BB962C8B-B14F-4D97-AF65-F5344CB8AC3E}">
        <p14:creationId xmlns:p14="http://schemas.microsoft.com/office/powerpoint/2010/main" val="818890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AA702-73D8-29E4-224A-A5D43632A567}"/>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52A7160D-8EB3-CAB4-8287-C68C9AB675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2B23C02F-4F6D-4B7C-B847-93B5164AF2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4340" name="Slide Number Placeholder 3">
            <a:extLst>
              <a:ext uri="{FF2B5EF4-FFF2-40B4-BE49-F238E27FC236}">
                <a16:creationId xmlns:a16="http://schemas.microsoft.com/office/drawing/2014/main" id="{FF246987-A01E-643E-C046-50A4074828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fld id="{76915856-3FB7-4018-BA3F-7F10A8DDB6BC}" type="slidenum">
              <a:rPr lang="en-US" altLang="en-US"/>
              <a:pPr/>
              <a:t>4</a:t>
            </a:fld>
            <a:endParaRPr lang="en-US" altLang="en-US"/>
          </a:p>
        </p:txBody>
      </p:sp>
      <p:sp>
        <p:nvSpPr>
          <p:cNvPr id="14341" name="Date Placeholder 4">
            <a:extLst>
              <a:ext uri="{FF2B5EF4-FFF2-40B4-BE49-F238E27FC236}">
                <a16:creationId xmlns:a16="http://schemas.microsoft.com/office/drawing/2014/main" id="{30C2586F-D004-4E4D-0C51-9508A38A1D17}"/>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3/29/2026 am</a:t>
            </a:r>
          </a:p>
        </p:txBody>
      </p:sp>
      <p:sp>
        <p:nvSpPr>
          <p:cNvPr id="14342" name="Footer Placeholder 5">
            <a:extLst>
              <a:ext uri="{FF2B5EF4-FFF2-40B4-BE49-F238E27FC236}">
                <a16:creationId xmlns:a16="http://schemas.microsoft.com/office/drawing/2014/main" id="{8C5D12E5-1BCB-117E-276A-541278AF987A}"/>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Randy Childs</a:t>
            </a:r>
          </a:p>
        </p:txBody>
      </p:sp>
    </p:spTree>
    <p:extLst>
      <p:ext uri="{BB962C8B-B14F-4D97-AF65-F5344CB8AC3E}">
        <p14:creationId xmlns:p14="http://schemas.microsoft.com/office/powerpoint/2010/main" val="903055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E09F8ADC-38E6-D107-D3C2-1C02BDB9A4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FE0B5287-51FC-5DF8-FBA8-5D99D96E89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5364" name="Slide Number Placeholder 3">
            <a:extLst>
              <a:ext uri="{FF2B5EF4-FFF2-40B4-BE49-F238E27FC236}">
                <a16:creationId xmlns:a16="http://schemas.microsoft.com/office/drawing/2014/main" id="{6780D864-77DA-229F-3215-285FC8FE2B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fld id="{A9A85B5D-A4F2-4529-9D98-95FD688563F6}" type="slidenum">
              <a:rPr lang="en-US" altLang="en-US"/>
              <a:pPr/>
              <a:t>5</a:t>
            </a:fld>
            <a:endParaRPr lang="en-US" altLang="en-US"/>
          </a:p>
        </p:txBody>
      </p:sp>
      <p:sp>
        <p:nvSpPr>
          <p:cNvPr id="15365" name="Date Placeholder 4">
            <a:extLst>
              <a:ext uri="{FF2B5EF4-FFF2-40B4-BE49-F238E27FC236}">
                <a16:creationId xmlns:a16="http://schemas.microsoft.com/office/drawing/2014/main" id="{B6305796-4AFD-21C1-B070-9D792143CBC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3/29/2026 am</a:t>
            </a:r>
          </a:p>
        </p:txBody>
      </p:sp>
      <p:sp>
        <p:nvSpPr>
          <p:cNvPr id="15366" name="Footer Placeholder 5">
            <a:extLst>
              <a:ext uri="{FF2B5EF4-FFF2-40B4-BE49-F238E27FC236}">
                <a16:creationId xmlns:a16="http://schemas.microsoft.com/office/drawing/2014/main" id="{611A217E-F384-A8A6-E062-293395962482}"/>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Randy Childs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E4F26-B390-59B5-8D50-DC37DD9B1E19}"/>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A48CFFE-9605-826B-A1FE-75BFAAE5EF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DA78FE52-7E8A-B559-6464-C8CEE8AC9E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5364" name="Slide Number Placeholder 3">
            <a:extLst>
              <a:ext uri="{FF2B5EF4-FFF2-40B4-BE49-F238E27FC236}">
                <a16:creationId xmlns:a16="http://schemas.microsoft.com/office/drawing/2014/main" id="{55F9737B-DB8E-FA04-2606-F3B05D8A8F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fld id="{A9A85B5D-A4F2-4529-9D98-95FD688563F6}" type="slidenum">
              <a:rPr lang="en-US" altLang="en-US"/>
              <a:pPr/>
              <a:t>6</a:t>
            </a:fld>
            <a:endParaRPr lang="en-US" altLang="en-US"/>
          </a:p>
        </p:txBody>
      </p:sp>
      <p:sp>
        <p:nvSpPr>
          <p:cNvPr id="15365" name="Date Placeholder 4">
            <a:extLst>
              <a:ext uri="{FF2B5EF4-FFF2-40B4-BE49-F238E27FC236}">
                <a16:creationId xmlns:a16="http://schemas.microsoft.com/office/drawing/2014/main" id="{6F3F5ADC-D41F-CA11-14BA-B5F5915DD365}"/>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3/29/2026 am</a:t>
            </a:r>
          </a:p>
        </p:txBody>
      </p:sp>
      <p:sp>
        <p:nvSpPr>
          <p:cNvPr id="15366" name="Footer Placeholder 5">
            <a:extLst>
              <a:ext uri="{FF2B5EF4-FFF2-40B4-BE49-F238E27FC236}">
                <a16:creationId xmlns:a16="http://schemas.microsoft.com/office/drawing/2014/main" id="{8D6BC95B-20F8-4B0B-CB94-69AEED798271}"/>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Randy Childs</a:t>
            </a:r>
          </a:p>
        </p:txBody>
      </p:sp>
    </p:spTree>
    <p:extLst>
      <p:ext uri="{BB962C8B-B14F-4D97-AF65-F5344CB8AC3E}">
        <p14:creationId xmlns:p14="http://schemas.microsoft.com/office/powerpoint/2010/main" val="365243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0CA1D-573B-69DA-8953-FFC6CC001257}"/>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E9A3BF7B-97AF-8620-1A92-06431B2556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22BA7468-0E9B-758C-461B-E7D55710AC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5364" name="Slide Number Placeholder 3">
            <a:extLst>
              <a:ext uri="{FF2B5EF4-FFF2-40B4-BE49-F238E27FC236}">
                <a16:creationId xmlns:a16="http://schemas.microsoft.com/office/drawing/2014/main" id="{83D5911E-339C-5013-DC35-BB962293F9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fld id="{A9A85B5D-A4F2-4529-9D98-95FD688563F6}" type="slidenum">
              <a:rPr lang="en-US" altLang="en-US"/>
              <a:pPr/>
              <a:t>7</a:t>
            </a:fld>
            <a:endParaRPr lang="en-US" altLang="en-US"/>
          </a:p>
        </p:txBody>
      </p:sp>
      <p:sp>
        <p:nvSpPr>
          <p:cNvPr id="15365" name="Date Placeholder 4">
            <a:extLst>
              <a:ext uri="{FF2B5EF4-FFF2-40B4-BE49-F238E27FC236}">
                <a16:creationId xmlns:a16="http://schemas.microsoft.com/office/drawing/2014/main" id="{27D34762-1EFB-D3AC-1FEB-E8D401605073}"/>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3/29/2026 am</a:t>
            </a:r>
          </a:p>
        </p:txBody>
      </p:sp>
      <p:sp>
        <p:nvSpPr>
          <p:cNvPr id="15366" name="Footer Placeholder 5">
            <a:extLst>
              <a:ext uri="{FF2B5EF4-FFF2-40B4-BE49-F238E27FC236}">
                <a16:creationId xmlns:a16="http://schemas.microsoft.com/office/drawing/2014/main" id="{904F6EA4-48FF-6CAF-20DD-5A385D40463E}"/>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Randy Childs</a:t>
            </a:r>
          </a:p>
        </p:txBody>
      </p:sp>
    </p:spTree>
    <p:extLst>
      <p:ext uri="{BB962C8B-B14F-4D97-AF65-F5344CB8AC3E}">
        <p14:creationId xmlns:p14="http://schemas.microsoft.com/office/powerpoint/2010/main" val="3771967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77951-1066-E593-A6EE-A2FE17F106AF}"/>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681BD48-A648-32C8-5EA8-C4035F12DC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BFDFB856-6290-91A5-4174-77BE13686E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5364" name="Slide Number Placeholder 3">
            <a:extLst>
              <a:ext uri="{FF2B5EF4-FFF2-40B4-BE49-F238E27FC236}">
                <a16:creationId xmlns:a16="http://schemas.microsoft.com/office/drawing/2014/main" id="{71733907-AB27-A4B5-AA6E-9899B5A395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fld id="{A9A85B5D-A4F2-4529-9D98-95FD688563F6}" type="slidenum">
              <a:rPr lang="en-US" altLang="en-US"/>
              <a:pPr/>
              <a:t>8</a:t>
            </a:fld>
            <a:endParaRPr lang="en-US" altLang="en-US"/>
          </a:p>
        </p:txBody>
      </p:sp>
      <p:sp>
        <p:nvSpPr>
          <p:cNvPr id="15365" name="Date Placeholder 4">
            <a:extLst>
              <a:ext uri="{FF2B5EF4-FFF2-40B4-BE49-F238E27FC236}">
                <a16:creationId xmlns:a16="http://schemas.microsoft.com/office/drawing/2014/main" id="{53B811C1-B11C-114B-FAA9-4632D293927E}"/>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3/29/2026 am</a:t>
            </a:r>
          </a:p>
        </p:txBody>
      </p:sp>
      <p:sp>
        <p:nvSpPr>
          <p:cNvPr id="15366" name="Footer Placeholder 5">
            <a:extLst>
              <a:ext uri="{FF2B5EF4-FFF2-40B4-BE49-F238E27FC236}">
                <a16:creationId xmlns:a16="http://schemas.microsoft.com/office/drawing/2014/main" id="{728FAC1C-83E3-E9E4-B2E7-D67082A762D1}"/>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anose="020B0604030504040204" pitchFamily="34" charset="0"/>
              </a:defRPr>
            </a:lvl1pPr>
            <a:lvl2pPr marL="761265" indent="-292794" eaLnBrk="0" hangingPunct="0">
              <a:defRPr>
                <a:solidFill>
                  <a:schemeClr val="tx1"/>
                </a:solidFill>
                <a:latin typeface="Tahoma" panose="020B0604030504040204" pitchFamily="34" charset="0"/>
              </a:defRPr>
            </a:lvl2pPr>
            <a:lvl3pPr marL="1171177" indent="-234235" eaLnBrk="0" hangingPunct="0">
              <a:defRPr>
                <a:solidFill>
                  <a:schemeClr val="tx1"/>
                </a:solidFill>
                <a:latin typeface="Tahoma" panose="020B0604030504040204" pitchFamily="34" charset="0"/>
              </a:defRPr>
            </a:lvl3pPr>
            <a:lvl4pPr marL="1639647" indent="-234235" eaLnBrk="0" hangingPunct="0">
              <a:defRPr>
                <a:solidFill>
                  <a:schemeClr val="tx1"/>
                </a:solidFill>
                <a:latin typeface="Tahoma" panose="020B0604030504040204" pitchFamily="34" charset="0"/>
              </a:defRPr>
            </a:lvl4pPr>
            <a:lvl5pPr marL="2108118" indent="-234235" eaLnBrk="0" hangingPunct="0">
              <a:defRPr>
                <a:solidFill>
                  <a:schemeClr val="tx1"/>
                </a:solidFill>
                <a:latin typeface="Tahoma" panose="020B0604030504040204" pitchFamily="34" charset="0"/>
              </a:defRPr>
            </a:lvl5pPr>
            <a:lvl6pPr marL="2576589" indent="-234235" eaLnBrk="0" fontAlgn="base" hangingPunct="0">
              <a:spcBef>
                <a:spcPct val="0"/>
              </a:spcBef>
              <a:spcAft>
                <a:spcPct val="0"/>
              </a:spcAft>
              <a:defRPr>
                <a:solidFill>
                  <a:schemeClr val="tx1"/>
                </a:solidFill>
                <a:latin typeface="Tahoma" panose="020B0604030504040204" pitchFamily="34" charset="0"/>
              </a:defRPr>
            </a:lvl6pPr>
            <a:lvl7pPr marL="3045060" indent="-234235" eaLnBrk="0" fontAlgn="base" hangingPunct="0">
              <a:spcBef>
                <a:spcPct val="0"/>
              </a:spcBef>
              <a:spcAft>
                <a:spcPct val="0"/>
              </a:spcAft>
              <a:defRPr>
                <a:solidFill>
                  <a:schemeClr val="tx1"/>
                </a:solidFill>
                <a:latin typeface="Tahoma" panose="020B0604030504040204" pitchFamily="34" charset="0"/>
              </a:defRPr>
            </a:lvl7pPr>
            <a:lvl8pPr marL="3513531" indent="-234235" eaLnBrk="0" fontAlgn="base" hangingPunct="0">
              <a:spcBef>
                <a:spcPct val="0"/>
              </a:spcBef>
              <a:spcAft>
                <a:spcPct val="0"/>
              </a:spcAft>
              <a:defRPr>
                <a:solidFill>
                  <a:schemeClr val="tx1"/>
                </a:solidFill>
                <a:latin typeface="Tahoma" panose="020B0604030504040204" pitchFamily="34" charset="0"/>
              </a:defRPr>
            </a:lvl8pPr>
            <a:lvl9pPr marL="3982002" indent="-234235" eaLnBrk="0" fontAlgn="base" hangingPunct="0">
              <a:spcBef>
                <a:spcPct val="0"/>
              </a:spcBef>
              <a:spcAft>
                <a:spcPct val="0"/>
              </a:spcAft>
              <a:defRPr>
                <a:solidFill>
                  <a:schemeClr val="tx1"/>
                </a:solidFill>
                <a:latin typeface="Tahoma" panose="020B0604030504040204" pitchFamily="34" charset="0"/>
              </a:defRPr>
            </a:lvl9pPr>
          </a:lstStyle>
          <a:p>
            <a:r>
              <a:rPr lang="en-US" altLang="en-US"/>
              <a:t>Randy Childs</a:t>
            </a:r>
          </a:p>
        </p:txBody>
      </p:sp>
    </p:spTree>
    <p:extLst>
      <p:ext uri="{BB962C8B-B14F-4D97-AF65-F5344CB8AC3E}">
        <p14:creationId xmlns:p14="http://schemas.microsoft.com/office/powerpoint/2010/main" val="1950811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Deuteronomy 7:1-6  “When the </a:t>
            </a:r>
            <a:r>
              <a:rPr lang="en-US" cap="small" dirty="0"/>
              <a:t>Lord</a:t>
            </a:r>
            <a:r>
              <a:rPr lang="en-US" dirty="0"/>
              <a:t> your God brings you into the land where you are entering to possess it, and clears away many nations before you, the Hittites and the </a:t>
            </a:r>
            <a:r>
              <a:rPr lang="en-US" dirty="0" err="1"/>
              <a:t>Girgashites</a:t>
            </a:r>
            <a:r>
              <a:rPr lang="en-US" dirty="0"/>
              <a:t> and the Amorites and the Canaanites and the Perizzites and the Hivites and the Jebusites, seven nations greater and stronger than you, </a:t>
            </a:r>
            <a:r>
              <a:rPr lang="en-US" b="1" baseline="30000" dirty="0"/>
              <a:t>2 </a:t>
            </a:r>
            <a:r>
              <a:rPr lang="en-US" dirty="0"/>
              <a:t>and when the </a:t>
            </a:r>
            <a:r>
              <a:rPr lang="en-US" cap="small" dirty="0"/>
              <a:t>Lord</a:t>
            </a:r>
            <a:r>
              <a:rPr lang="en-US" dirty="0"/>
              <a:t> your God delivers them before you and you defeat them, then you shall utterly destroy them. You shall make no covenant with them and show no favor to them. </a:t>
            </a:r>
            <a:r>
              <a:rPr lang="en-US" b="1" baseline="30000" dirty="0"/>
              <a:t>3 </a:t>
            </a:r>
            <a:r>
              <a:rPr lang="en-US" dirty="0"/>
              <a:t>Furthermore, you shall not intermarry with them; you shall not give your daughters to their sons, nor shall you take their daughters for your sons. </a:t>
            </a:r>
            <a:r>
              <a:rPr lang="en-US" b="1" baseline="30000" dirty="0"/>
              <a:t>4 </a:t>
            </a:r>
            <a:r>
              <a:rPr lang="en-US" dirty="0"/>
              <a:t>For they will turn your sons away from following Me to serve other gods; then the anger of the </a:t>
            </a:r>
            <a:r>
              <a:rPr lang="en-US" cap="small" dirty="0"/>
              <a:t>Lord</a:t>
            </a:r>
            <a:r>
              <a:rPr lang="en-US" dirty="0"/>
              <a:t> will be kindled against you and He will quickly destroy you. </a:t>
            </a:r>
            <a:r>
              <a:rPr lang="en-US" b="1" baseline="30000" dirty="0"/>
              <a:t>5 </a:t>
            </a:r>
            <a:r>
              <a:rPr lang="en-US" dirty="0"/>
              <a:t>But thus you shall do to them: you shall tear down their altars, and smash their </a:t>
            </a:r>
            <a:r>
              <a:rPr lang="en-US" i="1" dirty="0"/>
              <a:t>sacred</a:t>
            </a:r>
            <a:r>
              <a:rPr lang="en-US" dirty="0"/>
              <a:t> pillars, and hew down their </a:t>
            </a:r>
            <a:r>
              <a:rPr lang="en-US" dirty="0" err="1"/>
              <a:t>Asherim</a:t>
            </a:r>
            <a:r>
              <a:rPr lang="en-US" dirty="0"/>
              <a:t>, and burn their graven images with fire. </a:t>
            </a:r>
            <a:r>
              <a:rPr lang="en-US" b="1" baseline="30000" dirty="0"/>
              <a:t>6 </a:t>
            </a:r>
            <a:r>
              <a:rPr lang="en-US" dirty="0"/>
              <a:t>For you are a holy people to the </a:t>
            </a:r>
            <a:r>
              <a:rPr lang="en-US" cap="small" dirty="0"/>
              <a:t>Lord</a:t>
            </a:r>
            <a:r>
              <a:rPr lang="en-US" dirty="0"/>
              <a:t> your God; the </a:t>
            </a:r>
            <a:r>
              <a:rPr lang="en-US" cap="small" dirty="0"/>
              <a:t>Lord</a:t>
            </a:r>
            <a:r>
              <a:rPr lang="en-US" dirty="0"/>
              <a:t> your God has chosen you to be a people for His own possession out of all the peoples who are on the face of the earth.</a:t>
            </a:r>
          </a:p>
        </p:txBody>
      </p:sp>
      <p:sp>
        <p:nvSpPr>
          <p:cNvPr id="4" name="Date Placeholder 3"/>
          <p:cNvSpPr>
            <a:spLocks noGrp="1"/>
          </p:cNvSpPr>
          <p:nvPr>
            <p:ph type="dt" idx="1"/>
          </p:nvPr>
        </p:nvSpPr>
        <p:spPr/>
        <p:txBody>
          <a:bodyPr/>
          <a:lstStyle/>
          <a:p>
            <a:pPr>
              <a:defRPr/>
            </a:pPr>
            <a:r>
              <a:rPr lang="en-US"/>
              <a:t>3/29/2026 am</a:t>
            </a:r>
          </a:p>
        </p:txBody>
      </p:sp>
      <p:sp>
        <p:nvSpPr>
          <p:cNvPr id="5" name="Footer Placeholder 4"/>
          <p:cNvSpPr>
            <a:spLocks noGrp="1"/>
          </p:cNvSpPr>
          <p:nvPr>
            <p:ph type="ftr" sz="quarter" idx="4"/>
          </p:nvPr>
        </p:nvSpPr>
        <p:spPr/>
        <p:txBody>
          <a:bodyPr/>
          <a:lstStyle/>
          <a:p>
            <a:pPr>
              <a:defRPr/>
            </a:pPr>
            <a:r>
              <a:rPr lang="en-US"/>
              <a:t>Randy Childs</a:t>
            </a:r>
          </a:p>
        </p:txBody>
      </p:sp>
      <p:sp>
        <p:nvSpPr>
          <p:cNvPr id="6" name="Slide Number Placeholder 5"/>
          <p:cNvSpPr>
            <a:spLocks noGrp="1"/>
          </p:cNvSpPr>
          <p:nvPr>
            <p:ph type="sldNum" sz="quarter" idx="5"/>
          </p:nvPr>
        </p:nvSpPr>
        <p:spPr/>
        <p:txBody>
          <a:bodyPr/>
          <a:lstStyle/>
          <a:p>
            <a:fld id="{E626AB93-0A47-477D-9D32-F7BCF6A8C6C6}" type="slidenum">
              <a:rPr lang="en-US" altLang="en-US" smtClean="0"/>
              <a:pPr/>
              <a:t>11</a:t>
            </a:fld>
            <a:endParaRPr lang="en-US" altLang="en-US"/>
          </a:p>
        </p:txBody>
      </p:sp>
    </p:spTree>
    <p:extLst>
      <p:ext uri="{BB962C8B-B14F-4D97-AF65-F5344CB8AC3E}">
        <p14:creationId xmlns:p14="http://schemas.microsoft.com/office/powerpoint/2010/main" val="167861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512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 name="Rectangle 4">
            <a:extLst>
              <a:ext uri="{FF2B5EF4-FFF2-40B4-BE49-F238E27FC236}">
                <a16:creationId xmlns:a16="http://schemas.microsoft.com/office/drawing/2014/main" id="{ECA43CF2-37F5-0D6B-40DD-F154A25F362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93CB8A7F-F944-A7F0-F904-428D56916D0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91517210-504D-4C28-F27A-9ABABB799D5C}"/>
              </a:ext>
            </a:extLst>
          </p:cNvPr>
          <p:cNvSpPr>
            <a:spLocks noGrp="1" noChangeArrowheads="1"/>
          </p:cNvSpPr>
          <p:nvPr>
            <p:ph type="sldNum" sz="quarter" idx="12"/>
          </p:nvPr>
        </p:nvSpPr>
        <p:spPr>
          <a:ln/>
        </p:spPr>
        <p:txBody>
          <a:bodyPr/>
          <a:lstStyle>
            <a:lvl1pPr>
              <a:defRPr/>
            </a:lvl1pPr>
          </a:lstStyle>
          <a:p>
            <a:fld id="{910E8E96-D034-4C72-A740-D9E3E3C9DE0A}" type="slidenum">
              <a:rPr lang="en-US" altLang="en-US"/>
              <a:pPr/>
              <a:t>‹#›</a:t>
            </a:fld>
            <a:endParaRPr lang="en-US" altLang="en-US"/>
          </a:p>
        </p:txBody>
      </p:sp>
    </p:spTree>
    <p:extLst>
      <p:ext uri="{BB962C8B-B14F-4D97-AF65-F5344CB8AC3E}">
        <p14:creationId xmlns:p14="http://schemas.microsoft.com/office/powerpoint/2010/main" val="2138278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0FB1D09-AC56-432F-2A7D-7D7B43C1E37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3A517ED-662B-064C-E3FA-EF86BCDC1C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11638D8-724A-BCE2-F0A2-C75BC05B49CB}"/>
              </a:ext>
            </a:extLst>
          </p:cNvPr>
          <p:cNvSpPr>
            <a:spLocks noGrp="1" noChangeArrowheads="1"/>
          </p:cNvSpPr>
          <p:nvPr>
            <p:ph type="sldNum" sz="quarter" idx="12"/>
          </p:nvPr>
        </p:nvSpPr>
        <p:spPr>
          <a:ln/>
        </p:spPr>
        <p:txBody>
          <a:bodyPr/>
          <a:lstStyle>
            <a:lvl1pPr>
              <a:defRPr/>
            </a:lvl1pPr>
          </a:lstStyle>
          <a:p>
            <a:fld id="{FF1584A5-0AEE-4868-BE6B-D605FC4CD0D1}" type="slidenum">
              <a:rPr lang="en-US" altLang="en-US"/>
              <a:pPr/>
              <a:t>‹#›</a:t>
            </a:fld>
            <a:endParaRPr lang="en-US" altLang="en-US"/>
          </a:p>
        </p:txBody>
      </p:sp>
    </p:spTree>
    <p:extLst>
      <p:ext uri="{BB962C8B-B14F-4D97-AF65-F5344CB8AC3E}">
        <p14:creationId xmlns:p14="http://schemas.microsoft.com/office/powerpoint/2010/main" val="1767697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81CC40B-4D10-8A76-56FD-96ED21139D2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DB3B17B-BE31-2783-4326-FD145B505C0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8A01A1A-339B-2982-B939-6D9E38D861AD}"/>
              </a:ext>
            </a:extLst>
          </p:cNvPr>
          <p:cNvSpPr>
            <a:spLocks noGrp="1" noChangeArrowheads="1"/>
          </p:cNvSpPr>
          <p:nvPr>
            <p:ph type="sldNum" sz="quarter" idx="12"/>
          </p:nvPr>
        </p:nvSpPr>
        <p:spPr>
          <a:ln/>
        </p:spPr>
        <p:txBody>
          <a:bodyPr/>
          <a:lstStyle>
            <a:lvl1pPr>
              <a:defRPr/>
            </a:lvl1pPr>
          </a:lstStyle>
          <a:p>
            <a:fld id="{8BA9A64E-B1B5-4E28-9417-E7CB71781619}" type="slidenum">
              <a:rPr lang="en-US" altLang="en-US"/>
              <a:pPr/>
              <a:t>‹#›</a:t>
            </a:fld>
            <a:endParaRPr lang="en-US" altLang="en-US"/>
          </a:p>
        </p:txBody>
      </p:sp>
    </p:spTree>
    <p:extLst>
      <p:ext uri="{BB962C8B-B14F-4D97-AF65-F5344CB8AC3E}">
        <p14:creationId xmlns:p14="http://schemas.microsoft.com/office/powerpoint/2010/main" val="1398559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9EC31C1-F305-FCC0-1E5D-9ACFBBA5D29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818A2FC-9BC6-F939-4C3A-E09ABDC14A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E72A79C-06E0-DF30-2485-972F6024E2DF}"/>
              </a:ext>
            </a:extLst>
          </p:cNvPr>
          <p:cNvSpPr>
            <a:spLocks noGrp="1" noChangeArrowheads="1"/>
          </p:cNvSpPr>
          <p:nvPr>
            <p:ph type="sldNum" sz="quarter" idx="12"/>
          </p:nvPr>
        </p:nvSpPr>
        <p:spPr>
          <a:ln/>
        </p:spPr>
        <p:txBody>
          <a:bodyPr/>
          <a:lstStyle>
            <a:lvl1pPr>
              <a:defRPr/>
            </a:lvl1pPr>
          </a:lstStyle>
          <a:p>
            <a:fld id="{BDE0983C-B2E5-4001-9487-C5158C7C18AB}" type="slidenum">
              <a:rPr lang="en-US" altLang="en-US"/>
              <a:pPr/>
              <a:t>‹#›</a:t>
            </a:fld>
            <a:endParaRPr lang="en-US" altLang="en-US"/>
          </a:p>
        </p:txBody>
      </p:sp>
    </p:spTree>
    <p:extLst>
      <p:ext uri="{BB962C8B-B14F-4D97-AF65-F5344CB8AC3E}">
        <p14:creationId xmlns:p14="http://schemas.microsoft.com/office/powerpoint/2010/main" val="2419137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82B63A2-0589-2EB7-5F71-88CA072ACA1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36DD5E0-D3EC-1A51-01E8-B4D98662F3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B805BC-7271-1F54-880F-CF16B7AD68C4}"/>
              </a:ext>
            </a:extLst>
          </p:cNvPr>
          <p:cNvSpPr>
            <a:spLocks noGrp="1" noChangeArrowheads="1"/>
          </p:cNvSpPr>
          <p:nvPr>
            <p:ph type="sldNum" sz="quarter" idx="12"/>
          </p:nvPr>
        </p:nvSpPr>
        <p:spPr>
          <a:ln/>
        </p:spPr>
        <p:txBody>
          <a:bodyPr/>
          <a:lstStyle>
            <a:lvl1pPr>
              <a:defRPr/>
            </a:lvl1pPr>
          </a:lstStyle>
          <a:p>
            <a:fld id="{7764601C-CDB6-400F-81A0-76A23682339F}" type="slidenum">
              <a:rPr lang="en-US" altLang="en-US"/>
              <a:pPr/>
              <a:t>‹#›</a:t>
            </a:fld>
            <a:endParaRPr lang="en-US" altLang="en-US"/>
          </a:p>
        </p:txBody>
      </p:sp>
    </p:spTree>
    <p:extLst>
      <p:ext uri="{BB962C8B-B14F-4D97-AF65-F5344CB8AC3E}">
        <p14:creationId xmlns:p14="http://schemas.microsoft.com/office/powerpoint/2010/main" val="95531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D02888C-E66A-004E-756F-DA4DC6E0F73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F270F31-385B-5C0E-F718-CB43D8DB8DB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CD34861-67B4-F614-7D0D-B1A8B6905D89}"/>
              </a:ext>
            </a:extLst>
          </p:cNvPr>
          <p:cNvSpPr>
            <a:spLocks noGrp="1" noChangeArrowheads="1"/>
          </p:cNvSpPr>
          <p:nvPr>
            <p:ph type="sldNum" sz="quarter" idx="12"/>
          </p:nvPr>
        </p:nvSpPr>
        <p:spPr>
          <a:ln/>
        </p:spPr>
        <p:txBody>
          <a:bodyPr/>
          <a:lstStyle>
            <a:lvl1pPr>
              <a:defRPr/>
            </a:lvl1pPr>
          </a:lstStyle>
          <a:p>
            <a:fld id="{6E5F8DF8-EE3C-4659-B330-A678AACF32DF}" type="slidenum">
              <a:rPr lang="en-US" altLang="en-US"/>
              <a:pPr/>
              <a:t>‹#›</a:t>
            </a:fld>
            <a:endParaRPr lang="en-US" altLang="en-US"/>
          </a:p>
        </p:txBody>
      </p:sp>
    </p:spTree>
    <p:extLst>
      <p:ext uri="{BB962C8B-B14F-4D97-AF65-F5344CB8AC3E}">
        <p14:creationId xmlns:p14="http://schemas.microsoft.com/office/powerpoint/2010/main" val="244824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DE4642F-B60F-5B3E-5DBD-9AC7F9FECB6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29194B6-DD2E-CB57-FFC4-A0886AC15DE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B0F8591-1C42-A817-52D8-6B8922CC054F}"/>
              </a:ext>
            </a:extLst>
          </p:cNvPr>
          <p:cNvSpPr>
            <a:spLocks noGrp="1" noChangeArrowheads="1"/>
          </p:cNvSpPr>
          <p:nvPr>
            <p:ph type="sldNum" sz="quarter" idx="12"/>
          </p:nvPr>
        </p:nvSpPr>
        <p:spPr>
          <a:ln/>
        </p:spPr>
        <p:txBody>
          <a:bodyPr/>
          <a:lstStyle>
            <a:lvl1pPr>
              <a:defRPr/>
            </a:lvl1pPr>
          </a:lstStyle>
          <a:p>
            <a:fld id="{9B0DAD58-AC10-4920-83B2-6339531001D5}" type="slidenum">
              <a:rPr lang="en-US" altLang="en-US"/>
              <a:pPr/>
              <a:t>‹#›</a:t>
            </a:fld>
            <a:endParaRPr lang="en-US" altLang="en-US"/>
          </a:p>
        </p:txBody>
      </p:sp>
    </p:spTree>
    <p:extLst>
      <p:ext uri="{BB962C8B-B14F-4D97-AF65-F5344CB8AC3E}">
        <p14:creationId xmlns:p14="http://schemas.microsoft.com/office/powerpoint/2010/main" val="533062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D5D0C46-41BD-A895-785D-F97A1BC391B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D8BB3481-330F-FBBA-3456-1273AF87780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CA0C7CAC-530D-8B30-35E0-BE0868A8223A}"/>
              </a:ext>
            </a:extLst>
          </p:cNvPr>
          <p:cNvSpPr>
            <a:spLocks noGrp="1" noChangeArrowheads="1"/>
          </p:cNvSpPr>
          <p:nvPr>
            <p:ph type="sldNum" sz="quarter" idx="12"/>
          </p:nvPr>
        </p:nvSpPr>
        <p:spPr>
          <a:ln/>
        </p:spPr>
        <p:txBody>
          <a:bodyPr/>
          <a:lstStyle>
            <a:lvl1pPr>
              <a:defRPr/>
            </a:lvl1pPr>
          </a:lstStyle>
          <a:p>
            <a:fld id="{BEF82CBA-F221-4627-83EA-E3FE56BEC2E9}" type="slidenum">
              <a:rPr lang="en-US" altLang="en-US"/>
              <a:pPr/>
              <a:t>‹#›</a:t>
            </a:fld>
            <a:endParaRPr lang="en-US" altLang="en-US"/>
          </a:p>
        </p:txBody>
      </p:sp>
    </p:spTree>
    <p:extLst>
      <p:ext uri="{BB962C8B-B14F-4D97-AF65-F5344CB8AC3E}">
        <p14:creationId xmlns:p14="http://schemas.microsoft.com/office/powerpoint/2010/main" val="702052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1002426-4DC4-844B-42ED-80E689598EDC}"/>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3F1CB10-A50C-4141-DDDA-7EB1B5C1FC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2F8A488F-16E6-923A-E6CD-49B926BAA994}"/>
              </a:ext>
            </a:extLst>
          </p:cNvPr>
          <p:cNvSpPr>
            <a:spLocks noGrp="1" noChangeArrowheads="1"/>
          </p:cNvSpPr>
          <p:nvPr>
            <p:ph type="sldNum" sz="quarter" idx="12"/>
          </p:nvPr>
        </p:nvSpPr>
        <p:spPr>
          <a:ln/>
        </p:spPr>
        <p:txBody>
          <a:bodyPr/>
          <a:lstStyle>
            <a:lvl1pPr>
              <a:defRPr/>
            </a:lvl1pPr>
          </a:lstStyle>
          <a:p>
            <a:fld id="{46E0C52C-C2ED-4811-81B4-806BCE778929}" type="slidenum">
              <a:rPr lang="en-US" altLang="en-US"/>
              <a:pPr/>
              <a:t>‹#›</a:t>
            </a:fld>
            <a:endParaRPr lang="en-US" altLang="en-US"/>
          </a:p>
        </p:txBody>
      </p:sp>
    </p:spTree>
    <p:extLst>
      <p:ext uri="{BB962C8B-B14F-4D97-AF65-F5344CB8AC3E}">
        <p14:creationId xmlns:p14="http://schemas.microsoft.com/office/powerpoint/2010/main" val="3510544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AF315EE-ABA7-3D8F-A5C7-5A172E5E643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D1861EA-CE1F-CD96-68FA-93BB831E1B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24B9CA1-1CD5-6290-C5FB-79343BD86F3F}"/>
              </a:ext>
            </a:extLst>
          </p:cNvPr>
          <p:cNvSpPr>
            <a:spLocks noGrp="1" noChangeArrowheads="1"/>
          </p:cNvSpPr>
          <p:nvPr>
            <p:ph type="sldNum" sz="quarter" idx="12"/>
          </p:nvPr>
        </p:nvSpPr>
        <p:spPr>
          <a:ln/>
        </p:spPr>
        <p:txBody>
          <a:bodyPr/>
          <a:lstStyle>
            <a:lvl1pPr>
              <a:defRPr/>
            </a:lvl1pPr>
          </a:lstStyle>
          <a:p>
            <a:fld id="{A90E6FE0-F467-43B6-B0DE-E6FCAFFB2A2A}" type="slidenum">
              <a:rPr lang="en-US" altLang="en-US"/>
              <a:pPr/>
              <a:t>‹#›</a:t>
            </a:fld>
            <a:endParaRPr lang="en-US" altLang="en-US"/>
          </a:p>
        </p:txBody>
      </p:sp>
    </p:spTree>
    <p:extLst>
      <p:ext uri="{BB962C8B-B14F-4D97-AF65-F5344CB8AC3E}">
        <p14:creationId xmlns:p14="http://schemas.microsoft.com/office/powerpoint/2010/main" val="3178662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A878BBE-01A9-C9B5-70CB-ABEBCEB5E63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C56CC27-8F8D-0A41-1C83-F22CD2480A6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AA46883-9686-2785-6CD4-BA794F9FF727}"/>
              </a:ext>
            </a:extLst>
          </p:cNvPr>
          <p:cNvSpPr>
            <a:spLocks noGrp="1" noChangeArrowheads="1"/>
          </p:cNvSpPr>
          <p:nvPr>
            <p:ph type="sldNum" sz="quarter" idx="12"/>
          </p:nvPr>
        </p:nvSpPr>
        <p:spPr>
          <a:ln/>
        </p:spPr>
        <p:txBody>
          <a:bodyPr/>
          <a:lstStyle>
            <a:lvl1pPr>
              <a:defRPr/>
            </a:lvl1pPr>
          </a:lstStyle>
          <a:p>
            <a:fld id="{18785B64-9637-437F-823A-5E7C60322688}" type="slidenum">
              <a:rPr lang="en-US" altLang="en-US"/>
              <a:pPr/>
              <a:t>‹#›</a:t>
            </a:fld>
            <a:endParaRPr lang="en-US" altLang="en-US"/>
          </a:p>
        </p:txBody>
      </p:sp>
    </p:spTree>
    <p:extLst>
      <p:ext uri="{BB962C8B-B14F-4D97-AF65-F5344CB8AC3E}">
        <p14:creationId xmlns:p14="http://schemas.microsoft.com/office/powerpoint/2010/main" val="3713425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CD421D1-708E-B0D2-A5D4-EE5C63AB3E77}"/>
              </a:ext>
            </a:extLst>
          </p:cNvPr>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099" name="Rectangle 3">
            <a:extLst>
              <a:ext uri="{FF2B5EF4-FFF2-40B4-BE49-F238E27FC236}">
                <a16:creationId xmlns:a16="http://schemas.microsoft.com/office/drawing/2014/main" id="{C159EAFA-A949-6938-4F05-FAEE6ACD28D4}"/>
              </a:ext>
            </a:extLst>
          </p:cNvPr>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0" name="Rectangle 4">
            <a:extLst>
              <a:ext uri="{FF2B5EF4-FFF2-40B4-BE49-F238E27FC236}">
                <a16:creationId xmlns:a16="http://schemas.microsoft.com/office/drawing/2014/main" id="{FF9E6AFC-EE6E-37A4-AC66-F2FDAEE15211}"/>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cs typeface="+mn-cs"/>
              </a:defRPr>
            </a:lvl1pPr>
          </a:lstStyle>
          <a:p>
            <a:pPr>
              <a:defRPr/>
            </a:pPr>
            <a:endParaRPr lang="en-US"/>
          </a:p>
        </p:txBody>
      </p:sp>
      <p:sp>
        <p:nvSpPr>
          <p:cNvPr id="4101" name="Rectangle 5">
            <a:extLst>
              <a:ext uri="{FF2B5EF4-FFF2-40B4-BE49-F238E27FC236}">
                <a16:creationId xmlns:a16="http://schemas.microsoft.com/office/drawing/2014/main" id="{3090776D-C5EC-5AB2-B112-7270446087A1}"/>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cs typeface="+mn-cs"/>
              </a:defRPr>
            </a:lvl1pPr>
          </a:lstStyle>
          <a:p>
            <a:pPr>
              <a:defRPr/>
            </a:pPr>
            <a:endParaRPr lang="en-US"/>
          </a:p>
        </p:txBody>
      </p:sp>
      <p:sp>
        <p:nvSpPr>
          <p:cNvPr id="4102" name="Rectangle 6">
            <a:extLst>
              <a:ext uri="{FF2B5EF4-FFF2-40B4-BE49-F238E27FC236}">
                <a16:creationId xmlns:a16="http://schemas.microsoft.com/office/drawing/2014/main" id="{CA72FF09-7A42-1C55-4870-608D07546706}"/>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anose="020B0604020202020204" pitchFamily="34" charset="0"/>
              </a:defRPr>
            </a:lvl1pPr>
          </a:lstStyle>
          <a:p>
            <a:fld id="{9564A907-8151-4B1F-BDA4-5FF815A2294C}"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D653F2B5-E212-CDD9-E046-D10EC40F7DC3}"/>
              </a:ext>
            </a:extLst>
          </p:cNvPr>
          <p:cNvSpPr>
            <a:spLocks noGrp="1" noChangeArrowheads="1"/>
          </p:cNvSpPr>
          <p:nvPr>
            <p:ph type="title"/>
          </p:nvPr>
        </p:nvSpPr>
        <p:spPr>
          <a:xfrm>
            <a:off x="152400" y="1828800"/>
            <a:ext cx="8839200" cy="1066800"/>
          </a:xfrm>
        </p:spPr>
        <p:txBody>
          <a:bodyPr/>
          <a:lstStyle/>
          <a:p>
            <a:pPr eaLnBrk="1" hangingPunct="1">
              <a:defRPr/>
            </a:pPr>
            <a:r>
              <a:rPr lang="en-US" sz="5400" b="1" dirty="0"/>
              <a:t>The Price of Faithfulness</a:t>
            </a:r>
          </a:p>
        </p:txBody>
      </p:sp>
      <p:sp>
        <p:nvSpPr>
          <p:cNvPr id="5" name="Rectangle 4">
            <a:extLst>
              <a:ext uri="{FF2B5EF4-FFF2-40B4-BE49-F238E27FC236}">
                <a16:creationId xmlns:a16="http://schemas.microsoft.com/office/drawing/2014/main" id="{56A04880-2A4C-7D27-8381-90C2AF78F796}"/>
              </a:ext>
            </a:extLst>
          </p:cNvPr>
          <p:cNvSpPr txBox="1">
            <a:spLocks noChangeArrowheads="1"/>
          </p:cNvSpPr>
          <p:nvPr/>
        </p:nvSpPr>
        <p:spPr bwMode="auto">
          <a:xfrm>
            <a:off x="152400" y="3048000"/>
            <a:ext cx="8839200" cy="36576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eaLnBrk="1" hangingPunct="1">
              <a:defRPr/>
            </a:pPr>
            <a:r>
              <a:rPr lang="en-US" sz="4000" b="1" dirty="0">
                <a:solidFill>
                  <a:srgbClr val="FF0000"/>
                </a:solidFill>
              </a:rPr>
              <a:t>Luke 14:26-33</a:t>
            </a:r>
          </a:p>
          <a:p>
            <a:pPr eaLnBrk="1" hangingPunct="1">
              <a:defRPr/>
            </a:pPr>
            <a:endParaRPr lang="en-US" sz="2400" b="1" dirty="0">
              <a:solidFill>
                <a:srgbClr val="FF0000"/>
              </a:solidFill>
            </a:endParaRPr>
          </a:p>
          <a:p>
            <a:pPr eaLnBrk="1" hangingPunct="1">
              <a:defRPr/>
            </a:pPr>
            <a:endParaRPr lang="en-US" sz="2400" b="1" dirty="0">
              <a:solidFill>
                <a:srgbClr val="FF0000"/>
              </a:solidFill>
            </a:endParaRPr>
          </a:p>
          <a:p>
            <a:pPr eaLnBrk="1" hangingPunct="1">
              <a:defRPr/>
            </a:pPr>
            <a:endParaRPr lang="en-US" sz="2400" b="1" dirty="0">
              <a:solidFill>
                <a:srgbClr val="FF0000"/>
              </a:solidFill>
            </a:endParaRPr>
          </a:p>
          <a:p>
            <a:pPr eaLnBrk="1" hangingPunct="1">
              <a:defRPr/>
            </a:pPr>
            <a:endParaRPr lang="en-US" sz="2400" b="1" dirty="0">
              <a:solidFill>
                <a:srgbClr val="FF0000"/>
              </a:solidFill>
            </a:endParaRPr>
          </a:p>
          <a:p>
            <a:pPr eaLnBrk="1" hangingPunct="1">
              <a:defRPr/>
            </a:pPr>
            <a:endParaRPr lang="en-US" sz="2400" b="1" dirty="0">
              <a:solidFill>
                <a:srgbClr val="FF0000"/>
              </a:solidFill>
            </a:endParaRPr>
          </a:p>
          <a:p>
            <a:pPr eaLnBrk="1" hangingPunct="1">
              <a:defRPr/>
            </a:pPr>
            <a:endParaRPr lang="en-US" sz="2400" b="1" dirty="0">
              <a:solidFill>
                <a:srgbClr val="FF0000"/>
              </a:solidFill>
            </a:endParaRPr>
          </a:p>
          <a:p>
            <a:pPr eaLnBrk="1" hangingPunct="1">
              <a:defRPr/>
            </a:pPr>
            <a:r>
              <a:rPr lang="en-US" sz="2400" b="1" dirty="0">
                <a:solidFill>
                  <a:srgbClr val="FF0000"/>
                </a:solidFill>
              </a:rPr>
              <a:t>(All Scriptures NASB 1995 unless otherwise </a:t>
            </a:r>
            <a:r>
              <a:rPr lang="en-US" sz="2400" b="1">
                <a:solidFill>
                  <a:srgbClr val="FF0000"/>
                </a:solidFill>
              </a:rPr>
              <a:t>noted.)</a:t>
            </a:r>
            <a:endParaRPr lang="en-US" sz="24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AC4F3-32B1-F49F-59B2-CC62EF8DC9D5}"/>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F7A2517-D164-FD61-DC0B-34934E21350B}"/>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8195" name="Rectangle 3">
            <a:extLst>
              <a:ext uri="{FF2B5EF4-FFF2-40B4-BE49-F238E27FC236}">
                <a16:creationId xmlns:a16="http://schemas.microsoft.com/office/drawing/2014/main" id="{AC19F51E-0876-426B-5C73-949C466DC02A}"/>
              </a:ext>
            </a:extLst>
          </p:cNvPr>
          <p:cNvSpPr>
            <a:spLocks noGrp="1" noChangeArrowheads="1"/>
          </p:cNvSpPr>
          <p:nvPr>
            <p:ph type="body" idx="1"/>
          </p:nvPr>
        </p:nvSpPr>
        <p:spPr>
          <a:xfrm>
            <a:off x="76200" y="876300"/>
            <a:ext cx="8839200" cy="5981700"/>
          </a:xfrm>
        </p:spPr>
        <p:txBody>
          <a:bodyPr/>
          <a:lstStyle/>
          <a:p>
            <a:pPr eaLnBrk="1" hangingPunct="1">
              <a:defRPr/>
            </a:pPr>
            <a:r>
              <a:rPr lang="en-US" sz="2800" dirty="0">
                <a:solidFill>
                  <a:schemeClr val="accent6">
                    <a:lumMod val="60000"/>
                    <a:lumOff val="40000"/>
                  </a:schemeClr>
                </a:solidFill>
              </a:rPr>
              <a:t>2. Ezra returned to Jerusalem about 60 years later (457 B.C.) to revive the worship and purity of the people.</a:t>
            </a:r>
          </a:p>
          <a:p>
            <a:pPr marL="0" indent="0" algn="ctr" eaLnBrk="1" hangingPunct="1">
              <a:buNone/>
              <a:defRPr/>
            </a:pPr>
            <a:endParaRPr lang="en-US" sz="2400" i="1" dirty="0"/>
          </a:p>
          <a:p>
            <a:pPr marL="0" indent="0" algn="ctr" eaLnBrk="1" hangingPunct="1">
              <a:buNone/>
              <a:defRPr/>
            </a:pPr>
            <a:r>
              <a:rPr lang="en-US" sz="2400" i="1" dirty="0"/>
              <a:t>“… He came to Jerusalem in the fifth month, which was in the seventh year of the king. For on the first of the first month he began to go up from Babylon; and on the first of the fifth month he came to Jerusalem, because the good hand of his God was upon him. For Ezra had set his heart </a:t>
            </a:r>
            <a:r>
              <a:rPr lang="en-US" sz="2400" b="1" i="1" dirty="0"/>
              <a:t>to study </a:t>
            </a:r>
            <a:r>
              <a:rPr lang="en-US" sz="2400" i="1" dirty="0"/>
              <a:t>the law of the Lord and to</a:t>
            </a:r>
            <a:r>
              <a:rPr lang="en-US" sz="2400" b="1" i="1" dirty="0"/>
              <a:t> practice </a:t>
            </a:r>
            <a:r>
              <a:rPr lang="en-US" sz="2400" i="1" dirty="0"/>
              <a:t>it, and to</a:t>
            </a:r>
            <a:r>
              <a:rPr lang="en-US" sz="2400" b="1" i="1" dirty="0"/>
              <a:t> teach </a:t>
            </a:r>
            <a:r>
              <a:rPr lang="en-US" sz="2400" i="1" dirty="0"/>
              <a:t>His statutes and ordinances in Israel.”  </a:t>
            </a:r>
            <a:r>
              <a:rPr lang="en-US" sz="2400" b="1" dirty="0">
                <a:solidFill>
                  <a:srgbClr val="FF0000"/>
                </a:solidFill>
              </a:rPr>
              <a:t>(Ezra 7:8-10)</a:t>
            </a:r>
          </a:p>
          <a:p>
            <a:pPr marL="0" indent="0" eaLnBrk="1" hangingPunct="1">
              <a:buNone/>
              <a:defRPr/>
            </a:pPr>
            <a:endParaRPr lang="en-US" sz="2800" dirty="0">
              <a:solidFill>
                <a:srgbClr val="FFFF00"/>
              </a:solidFill>
            </a:endParaRPr>
          </a:p>
        </p:txBody>
      </p:sp>
    </p:spTree>
    <p:extLst>
      <p:ext uri="{BB962C8B-B14F-4D97-AF65-F5344CB8AC3E}">
        <p14:creationId xmlns:p14="http://schemas.microsoft.com/office/powerpoint/2010/main" val="392033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1000"/>
                                        <p:tgtEl>
                                          <p:spTgt spid="8195">
                                            <p:txEl>
                                              <p:pRg st="0" end="0"/>
                                            </p:txEl>
                                          </p:spTgt>
                                        </p:tgtEl>
                                      </p:cBhvr>
                                    </p:animEffect>
                                    <p:anim calcmode="lin" valueType="num">
                                      <p:cBhvr>
                                        <p:cTn id="8" dur="1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195">
                                            <p:txEl>
                                              <p:pRg st="2" end="2"/>
                                            </p:txEl>
                                          </p:spTgt>
                                        </p:tgtEl>
                                        <p:attrNameLst>
                                          <p:attrName>style.visibility</p:attrName>
                                        </p:attrNameLst>
                                      </p:cBhvr>
                                      <p:to>
                                        <p:strVal val="visible"/>
                                      </p:to>
                                    </p:set>
                                    <p:animEffect transition="in" filter="fade">
                                      <p:cBhvr>
                                        <p:cTn id="14" dur="1000"/>
                                        <p:tgtEl>
                                          <p:spTgt spid="8195">
                                            <p:txEl>
                                              <p:pRg st="2" end="2"/>
                                            </p:txEl>
                                          </p:spTgt>
                                        </p:tgtEl>
                                      </p:cBhvr>
                                    </p:animEffect>
                                    <p:anim calcmode="lin" valueType="num">
                                      <p:cBhvr>
                                        <p:cTn id="15" dur="1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19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BCC2E-17DE-92A1-BCB3-25B69CF0CBFE}"/>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83702255-7083-B9E0-B032-BAA66909DEA9}"/>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8195" name="Rectangle 3">
            <a:extLst>
              <a:ext uri="{FF2B5EF4-FFF2-40B4-BE49-F238E27FC236}">
                <a16:creationId xmlns:a16="http://schemas.microsoft.com/office/drawing/2014/main" id="{200964AC-ECAF-4A62-2D8F-347D7D21B644}"/>
              </a:ext>
            </a:extLst>
          </p:cNvPr>
          <p:cNvSpPr>
            <a:spLocks noGrp="1" noChangeArrowheads="1"/>
          </p:cNvSpPr>
          <p:nvPr>
            <p:ph type="body" idx="1"/>
          </p:nvPr>
        </p:nvSpPr>
        <p:spPr>
          <a:xfrm>
            <a:off x="152400" y="914400"/>
            <a:ext cx="8839200" cy="5943600"/>
          </a:xfrm>
        </p:spPr>
        <p:txBody>
          <a:bodyPr/>
          <a:lstStyle/>
          <a:p>
            <a:pPr eaLnBrk="1" hangingPunct="1">
              <a:defRPr/>
            </a:pPr>
            <a:r>
              <a:rPr lang="en-US" sz="2800" dirty="0"/>
              <a:t>   </a:t>
            </a:r>
            <a:r>
              <a:rPr lang="en-US" sz="2800" dirty="0">
                <a:solidFill>
                  <a:schemeClr val="accent6">
                    <a:lumMod val="60000"/>
                    <a:lumOff val="40000"/>
                  </a:schemeClr>
                </a:solidFill>
              </a:rPr>
              <a:t>a. Led by their rulers, Israel had fallen into sin by marrying pagan women.</a:t>
            </a:r>
          </a:p>
          <a:p>
            <a:pPr marL="0" indent="0" algn="ctr" eaLnBrk="1" hangingPunct="1">
              <a:buNone/>
              <a:defRPr/>
            </a:pPr>
            <a:endParaRPr lang="en-US" sz="2400" i="1" dirty="0"/>
          </a:p>
          <a:p>
            <a:pPr marL="0" indent="0" algn="ctr" eaLnBrk="1" hangingPunct="1">
              <a:buNone/>
              <a:defRPr/>
            </a:pPr>
            <a:r>
              <a:rPr lang="en-US" sz="2400" i="1" dirty="0"/>
              <a:t>“</a:t>
            </a:r>
            <a:r>
              <a:rPr lang="en-US" sz="2400" i="1" dirty="0">
                <a:effectLst>
                  <a:outerShdw blurRad="38100" dist="38100" dir="2700000" algn="tl">
                    <a:srgbClr val="000000">
                      <a:alpha val="43137"/>
                    </a:srgbClr>
                  </a:outerShdw>
                </a:effectLst>
              </a:rPr>
              <a:t>Now</a:t>
            </a:r>
            <a:r>
              <a:rPr lang="en-US" sz="2400" i="1" dirty="0"/>
              <a:t> when these things had been completed, the princes approached me, saying, ‘The people of Israel and the priests and the Levites have not separated themselves from the peoples of the lands, according to their abominations, those of the Canaanites, the Hittites, the Perizzites, the Jebusites, the Ammonites, the Moabites, the Egyptians and the Amorites. For they have taken some of their daughters as wives for themselves and for their sons, so that the holy race has intermingled with the peoples of the lands; indeed, the hands of the princes and the rulers have been foremost in this unfaithfulness.’”  </a:t>
            </a:r>
            <a:r>
              <a:rPr lang="en-US" sz="2600" b="1" dirty="0">
                <a:solidFill>
                  <a:srgbClr val="FF0000"/>
                </a:solidFill>
              </a:rPr>
              <a:t>(Ezra 9:1-2)</a:t>
            </a:r>
            <a:br>
              <a:rPr lang="en-US" sz="2600" b="1" dirty="0">
                <a:solidFill>
                  <a:srgbClr val="FF0000"/>
                </a:solidFill>
              </a:rPr>
            </a:br>
            <a:r>
              <a:rPr lang="en-US" sz="2600" dirty="0"/>
              <a:t> </a:t>
            </a:r>
            <a:r>
              <a:rPr lang="en-US" sz="2600" b="1" dirty="0">
                <a:solidFill>
                  <a:srgbClr val="FF0000"/>
                </a:solidFill>
              </a:rPr>
              <a:t>(cf. Deuteronomy 7:1-6)</a:t>
            </a:r>
          </a:p>
        </p:txBody>
      </p:sp>
    </p:spTree>
    <p:extLst>
      <p:ext uri="{BB962C8B-B14F-4D97-AF65-F5344CB8AC3E}">
        <p14:creationId xmlns:p14="http://schemas.microsoft.com/office/powerpoint/2010/main" val="2032891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1000"/>
                                        <p:tgtEl>
                                          <p:spTgt spid="8195">
                                            <p:txEl>
                                              <p:pRg st="0" end="0"/>
                                            </p:txEl>
                                          </p:spTgt>
                                        </p:tgtEl>
                                      </p:cBhvr>
                                    </p:animEffect>
                                    <p:anim calcmode="lin" valueType="num">
                                      <p:cBhvr>
                                        <p:cTn id="8" dur="1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195">
                                            <p:txEl>
                                              <p:pRg st="2" end="2"/>
                                            </p:txEl>
                                          </p:spTgt>
                                        </p:tgtEl>
                                        <p:attrNameLst>
                                          <p:attrName>style.visibility</p:attrName>
                                        </p:attrNameLst>
                                      </p:cBhvr>
                                      <p:to>
                                        <p:strVal val="visible"/>
                                      </p:to>
                                    </p:set>
                                    <p:animEffect transition="in" filter="fade">
                                      <p:cBhvr>
                                        <p:cTn id="14" dur="1000"/>
                                        <p:tgtEl>
                                          <p:spTgt spid="8195">
                                            <p:txEl>
                                              <p:pRg st="2" end="2"/>
                                            </p:txEl>
                                          </p:spTgt>
                                        </p:tgtEl>
                                      </p:cBhvr>
                                    </p:animEffect>
                                    <p:anim calcmode="lin" valueType="num">
                                      <p:cBhvr>
                                        <p:cTn id="15" dur="1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19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3C521-7993-B2B9-803A-1F3A8C9CD81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97A9CB5-C020-62BA-EE19-907F0BD85169}"/>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8195" name="Rectangle 3">
            <a:extLst>
              <a:ext uri="{FF2B5EF4-FFF2-40B4-BE49-F238E27FC236}">
                <a16:creationId xmlns:a16="http://schemas.microsoft.com/office/drawing/2014/main" id="{8C02CB46-8FC2-E96B-4A87-D3650375618A}"/>
              </a:ext>
            </a:extLst>
          </p:cNvPr>
          <p:cNvSpPr>
            <a:spLocks noGrp="1" noChangeArrowheads="1"/>
          </p:cNvSpPr>
          <p:nvPr>
            <p:ph type="body" idx="1"/>
          </p:nvPr>
        </p:nvSpPr>
        <p:spPr>
          <a:xfrm>
            <a:off x="76200" y="876300"/>
            <a:ext cx="8839200" cy="5105400"/>
          </a:xfrm>
        </p:spPr>
        <p:txBody>
          <a:bodyPr/>
          <a:lstStyle/>
          <a:p>
            <a:pPr eaLnBrk="1" hangingPunct="1">
              <a:defRPr/>
            </a:pPr>
            <a:r>
              <a:rPr lang="en-US" sz="2800" dirty="0"/>
              <a:t>   </a:t>
            </a:r>
            <a:r>
              <a:rPr lang="en-US" sz="2800" dirty="0">
                <a:solidFill>
                  <a:schemeClr val="accent6">
                    <a:lumMod val="60000"/>
                    <a:lumOff val="40000"/>
                  </a:schemeClr>
                </a:solidFill>
              </a:rPr>
              <a:t>b. Ezra was dismayed at the people’s sin.</a:t>
            </a:r>
          </a:p>
          <a:p>
            <a:pPr marL="0" indent="0" eaLnBrk="1" hangingPunct="1">
              <a:buNone/>
              <a:defRPr/>
            </a:pPr>
            <a:endParaRPr lang="en-US" sz="2600" dirty="0"/>
          </a:p>
          <a:p>
            <a:pPr marL="0" indent="0" algn="ctr" eaLnBrk="1" hangingPunct="1">
              <a:buNone/>
              <a:defRPr/>
            </a:pPr>
            <a:r>
              <a:rPr lang="en-US" sz="2600" i="1" dirty="0"/>
              <a:t>“When I heard about this matter, I tore my garment and my robe, and pulled some of the hair from my head and my beard, and sat down appalled. Then everyone who trembled at the words of the God of Israel on account of the unfaithfulness of the exiles gathered to me, and I sat appalled until the evening offering.” </a:t>
            </a:r>
            <a:r>
              <a:rPr lang="en-US" sz="2600" b="1" dirty="0">
                <a:solidFill>
                  <a:srgbClr val="FF0000"/>
                </a:solidFill>
              </a:rPr>
              <a:t>(Ezra 9:3-4)</a:t>
            </a:r>
          </a:p>
        </p:txBody>
      </p:sp>
    </p:spTree>
    <p:extLst>
      <p:ext uri="{BB962C8B-B14F-4D97-AF65-F5344CB8AC3E}">
        <p14:creationId xmlns:p14="http://schemas.microsoft.com/office/powerpoint/2010/main" val="209654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1000"/>
                                        <p:tgtEl>
                                          <p:spTgt spid="8195">
                                            <p:txEl>
                                              <p:pRg st="0" end="0"/>
                                            </p:txEl>
                                          </p:spTgt>
                                        </p:tgtEl>
                                      </p:cBhvr>
                                    </p:animEffect>
                                    <p:anim calcmode="lin" valueType="num">
                                      <p:cBhvr>
                                        <p:cTn id="8" dur="1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195">
                                            <p:txEl>
                                              <p:pRg st="2" end="2"/>
                                            </p:txEl>
                                          </p:spTgt>
                                        </p:tgtEl>
                                        <p:attrNameLst>
                                          <p:attrName>style.visibility</p:attrName>
                                        </p:attrNameLst>
                                      </p:cBhvr>
                                      <p:to>
                                        <p:strVal val="visible"/>
                                      </p:to>
                                    </p:set>
                                    <p:animEffect transition="in" filter="fade">
                                      <p:cBhvr>
                                        <p:cTn id="14" dur="1000"/>
                                        <p:tgtEl>
                                          <p:spTgt spid="8195">
                                            <p:txEl>
                                              <p:pRg st="2" end="2"/>
                                            </p:txEl>
                                          </p:spTgt>
                                        </p:tgtEl>
                                      </p:cBhvr>
                                    </p:animEffect>
                                    <p:anim calcmode="lin" valueType="num">
                                      <p:cBhvr>
                                        <p:cTn id="15" dur="1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19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413C84E-7C83-620B-0936-4EEA6522FA9A}"/>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9219" name="Rectangle 3">
            <a:extLst>
              <a:ext uri="{FF2B5EF4-FFF2-40B4-BE49-F238E27FC236}">
                <a16:creationId xmlns:a16="http://schemas.microsoft.com/office/drawing/2014/main" id="{C1775B5E-C4AD-29FE-D4D2-B42C0E149D43}"/>
              </a:ext>
            </a:extLst>
          </p:cNvPr>
          <p:cNvSpPr>
            <a:spLocks noGrp="1" noChangeArrowheads="1"/>
          </p:cNvSpPr>
          <p:nvPr>
            <p:ph type="body" idx="1"/>
          </p:nvPr>
        </p:nvSpPr>
        <p:spPr>
          <a:xfrm>
            <a:off x="304800" y="776748"/>
            <a:ext cx="8534400" cy="5905500"/>
          </a:xfrm>
        </p:spPr>
        <p:txBody>
          <a:bodyPr/>
          <a:lstStyle/>
          <a:p>
            <a:pPr eaLnBrk="1" hangingPunct="1">
              <a:defRPr/>
            </a:pPr>
            <a:r>
              <a:rPr lang="en-US" sz="2800" dirty="0">
                <a:solidFill>
                  <a:schemeClr val="accent6">
                    <a:lumMod val="60000"/>
                    <a:lumOff val="40000"/>
                  </a:schemeClr>
                </a:solidFill>
              </a:rPr>
              <a:t>3. Ezra calls on the people to repent of their sins and turn back to God.</a:t>
            </a:r>
          </a:p>
          <a:p>
            <a:pPr marL="0" indent="0" algn="ctr" eaLnBrk="1" hangingPunct="1">
              <a:buNone/>
              <a:defRPr/>
            </a:pPr>
            <a:r>
              <a:rPr lang="en-US" sz="2400" i="1" dirty="0"/>
              <a:t>“Now while Ezra was praying and making confession, weeping and prostrating himself before the house of God, a very large assembly, men, women and children, gathered to him from Israel; for the people wept bitterly. Shecaniah the son of Jehiel, one of the sons of Elam, said to Ezra, ‘We have been unfaithful to our God and have married foreign women from the peoples of the land; yet now there is hope for Israel in spite of this. So now let us make a covenant with our God to put away all the wives and their children, according to the counsel of my lord and of those who tremble at the commandment of our God; and let it be done according to the law. Arise! For this matter is your responsibility, but we will be with you; be courageous and act.’” </a:t>
            </a:r>
            <a:r>
              <a:rPr lang="en-US" sz="2400" b="1" dirty="0">
                <a:solidFill>
                  <a:srgbClr val="FF0000"/>
                </a:solidFill>
              </a:rPr>
              <a:t>(Ezra 10:1-4)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anim calcmode="lin" valueType="num">
                                      <p:cBhvr>
                                        <p:cTn id="8"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219">
                                            <p:txEl>
                                              <p:pRg st="1" end="1"/>
                                            </p:txEl>
                                          </p:spTgt>
                                        </p:tgtEl>
                                        <p:attrNameLst>
                                          <p:attrName>style.visibility</p:attrName>
                                        </p:attrNameLst>
                                      </p:cBhvr>
                                      <p:to>
                                        <p:strVal val="visible"/>
                                      </p:to>
                                    </p:set>
                                    <p:animEffect transition="in" filter="fade">
                                      <p:cBhvr>
                                        <p:cTn id="14" dur="1000"/>
                                        <p:tgtEl>
                                          <p:spTgt spid="9219">
                                            <p:txEl>
                                              <p:pRg st="1" end="1"/>
                                            </p:txEl>
                                          </p:spTgt>
                                        </p:tgtEl>
                                      </p:cBhvr>
                                    </p:animEffect>
                                    <p:anim calcmode="lin" valueType="num">
                                      <p:cBhvr>
                                        <p:cTn id="15" dur="1000" fill="hold"/>
                                        <p:tgtEl>
                                          <p:spTgt spid="921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2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A2764-79DE-8035-EF9E-75D493AAFA43}"/>
            </a:ext>
          </a:extLst>
        </p:cNvPr>
        <p:cNvGrpSpPr/>
        <p:nvPr/>
      </p:nvGrpSpPr>
      <p:grpSpPr>
        <a:xfrm>
          <a:off x="0" y="0"/>
          <a:ext cx="0" cy="0"/>
          <a:chOff x="0" y="0"/>
          <a:chExt cx="0" cy="0"/>
        </a:xfrm>
      </p:grpSpPr>
      <p:sp>
        <p:nvSpPr>
          <p:cNvPr id="9218" name="Rectangle 2">
            <a:extLst>
              <a:ext uri="{FF2B5EF4-FFF2-40B4-BE49-F238E27FC236}">
                <a16:creationId xmlns:a16="http://schemas.microsoft.com/office/drawing/2014/main" id="{8603B2C0-7F11-895B-7813-F3D84816D2CC}"/>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9219" name="Rectangle 3">
            <a:extLst>
              <a:ext uri="{FF2B5EF4-FFF2-40B4-BE49-F238E27FC236}">
                <a16:creationId xmlns:a16="http://schemas.microsoft.com/office/drawing/2014/main" id="{158D2136-FC5C-960B-BFF0-115BA7A69150}"/>
              </a:ext>
            </a:extLst>
          </p:cNvPr>
          <p:cNvSpPr>
            <a:spLocks noGrp="1" noChangeArrowheads="1"/>
          </p:cNvSpPr>
          <p:nvPr>
            <p:ph type="body" idx="1"/>
          </p:nvPr>
        </p:nvSpPr>
        <p:spPr>
          <a:xfrm>
            <a:off x="152400" y="876300"/>
            <a:ext cx="8839200" cy="5905500"/>
          </a:xfrm>
        </p:spPr>
        <p:txBody>
          <a:bodyPr/>
          <a:lstStyle/>
          <a:p>
            <a:pPr eaLnBrk="1" hangingPunct="1">
              <a:defRPr/>
            </a:pPr>
            <a:r>
              <a:rPr lang="en-US" dirty="0">
                <a:solidFill>
                  <a:schemeClr val="accent6">
                    <a:lumMod val="60000"/>
                    <a:lumOff val="40000"/>
                  </a:schemeClr>
                </a:solidFill>
              </a:rPr>
              <a:t>From Ezra we learn what it means to deny ourselves in order to be right with God.</a:t>
            </a:r>
          </a:p>
          <a:p>
            <a:pPr marL="0" indent="0" eaLnBrk="1" hangingPunct="1">
              <a:buNone/>
              <a:defRPr/>
            </a:pPr>
            <a:endParaRPr lang="en-US" sz="2800" dirty="0"/>
          </a:p>
          <a:p>
            <a:pPr marL="0" indent="0" algn="ctr" eaLnBrk="1" hangingPunct="1">
              <a:buNone/>
              <a:defRPr/>
            </a:pPr>
            <a:r>
              <a:rPr lang="en-US" i="1" dirty="0"/>
              <a:t>“And He was saying to them all, ‘If anyone wishes to come after Me, he must deny himself, and take up his cross daily and follow Me.”’  </a:t>
            </a:r>
            <a:r>
              <a:rPr lang="en-US" b="1" dirty="0">
                <a:solidFill>
                  <a:srgbClr val="FF0000"/>
                </a:solidFill>
              </a:rPr>
              <a:t>(Luke 9:23)</a:t>
            </a:r>
          </a:p>
        </p:txBody>
      </p:sp>
    </p:spTree>
    <p:extLst>
      <p:ext uri="{BB962C8B-B14F-4D97-AF65-F5344CB8AC3E}">
        <p14:creationId xmlns:p14="http://schemas.microsoft.com/office/powerpoint/2010/main" val="247636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anim calcmode="lin" valueType="num">
                                      <p:cBhvr>
                                        <p:cTn id="8"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219">
                                            <p:txEl>
                                              <p:pRg st="2" end="2"/>
                                            </p:txEl>
                                          </p:spTgt>
                                        </p:tgtEl>
                                        <p:attrNameLst>
                                          <p:attrName>style.visibility</p:attrName>
                                        </p:attrNameLst>
                                      </p:cBhvr>
                                      <p:to>
                                        <p:strVal val="visible"/>
                                      </p:to>
                                    </p:set>
                                    <p:animEffect transition="in" filter="fade">
                                      <p:cBhvr>
                                        <p:cTn id="14" dur="1000"/>
                                        <p:tgtEl>
                                          <p:spTgt spid="9219">
                                            <p:txEl>
                                              <p:pRg st="2" end="2"/>
                                            </p:txEl>
                                          </p:spTgt>
                                        </p:tgtEl>
                                      </p:cBhvr>
                                    </p:animEffect>
                                    <p:anim calcmode="lin" valueType="num">
                                      <p:cBhvr>
                                        <p:cTn id="15" dur="10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21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5FB1488-C62A-24F7-C55D-0B27D05B52EB}"/>
              </a:ext>
            </a:extLst>
          </p:cNvPr>
          <p:cNvSpPr>
            <a:spLocks noGrp="1" noChangeArrowheads="1"/>
          </p:cNvSpPr>
          <p:nvPr>
            <p:ph type="title"/>
          </p:nvPr>
        </p:nvSpPr>
        <p:spPr>
          <a:xfrm>
            <a:off x="152400" y="76200"/>
            <a:ext cx="8839200" cy="762000"/>
          </a:xfrm>
        </p:spPr>
        <p:txBody>
          <a:bodyPr/>
          <a:lstStyle/>
          <a:p>
            <a:pPr eaLnBrk="1" hangingPunct="1">
              <a:defRPr/>
            </a:pPr>
            <a:r>
              <a:rPr lang="en-US" b="1" dirty="0"/>
              <a:t>I. PUTTING AWAY SIN.</a:t>
            </a:r>
          </a:p>
        </p:txBody>
      </p:sp>
      <p:sp>
        <p:nvSpPr>
          <p:cNvPr id="10243" name="Rectangle 3">
            <a:extLst>
              <a:ext uri="{FF2B5EF4-FFF2-40B4-BE49-F238E27FC236}">
                <a16:creationId xmlns:a16="http://schemas.microsoft.com/office/drawing/2014/main" id="{B09F269C-CCA0-AA52-6379-9C3D97F60287}"/>
              </a:ext>
            </a:extLst>
          </p:cNvPr>
          <p:cNvSpPr>
            <a:spLocks noGrp="1" noChangeArrowheads="1"/>
          </p:cNvSpPr>
          <p:nvPr>
            <p:ph type="body" idx="1"/>
          </p:nvPr>
        </p:nvSpPr>
        <p:spPr>
          <a:xfrm>
            <a:off x="152400" y="914400"/>
            <a:ext cx="8839200" cy="5791200"/>
          </a:xfrm>
        </p:spPr>
        <p:txBody>
          <a:bodyPr/>
          <a:lstStyle/>
          <a:p>
            <a:pPr eaLnBrk="1" hangingPunct="1">
              <a:defRPr/>
            </a:pPr>
            <a:r>
              <a:rPr lang="en-US" dirty="0">
                <a:solidFill>
                  <a:schemeClr val="accent6">
                    <a:lumMod val="60000"/>
                    <a:lumOff val="40000"/>
                  </a:schemeClr>
                </a:solidFill>
              </a:rPr>
              <a:t>A. We can never be right with God when sin is present in our lives!</a:t>
            </a:r>
          </a:p>
          <a:p>
            <a:pPr marL="0" indent="0" algn="ctr" eaLnBrk="1" hangingPunct="1">
              <a:buNone/>
              <a:defRPr/>
            </a:pPr>
            <a:r>
              <a:rPr lang="en-US" sz="2400" i="1" dirty="0"/>
              <a:t>“</a:t>
            </a:r>
            <a:r>
              <a:rPr lang="en-US" sz="2600" i="1" dirty="0"/>
              <a:t>Behold, the Lord’s hand is not so short that it cannot save; Nor is His ear so dull that it cannot hear. But your iniquities have made a separation between you and your God, and your sins have hidden His face from you so that He does not hear.” </a:t>
            </a:r>
            <a:r>
              <a:rPr lang="en-US" sz="2600" b="1" dirty="0">
                <a:solidFill>
                  <a:srgbClr val="FF0000"/>
                </a:solidFill>
              </a:rPr>
              <a:t>(Isaiah 59:1-2)</a:t>
            </a:r>
          </a:p>
          <a:p>
            <a:pPr marL="0" indent="0" algn="ctr" eaLnBrk="1" hangingPunct="1">
              <a:buNone/>
              <a:defRPr/>
            </a:pPr>
            <a:endParaRPr lang="en-US" sz="2600" i="1" dirty="0"/>
          </a:p>
          <a:p>
            <a:pPr marL="0" indent="0" algn="ctr" eaLnBrk="1" hangingPunct="1">
              <a:buNone/>
              <a:defRPr/>
            </a:pPr>
            <a:r>
              <a:rPr lang="en-US" sz="2600" i="1" dirty="0"/>
              <a:t>“‘Therefore, </a:t>
            </a:r>
            <a:r>
              <a:rPr lang="en-US" sz="2600" i="1" cap="small" dirty="0"/>
              <a:t>come out from their midst and be separate</a:t>
            </a:r>
            <a:r>
              <a:rPr lang="en-US" sz="2600" i="1" dirty="0"/>
              <a:t>,’ says the Lord. ‘</a:t>
            </a:r>
            <a:r>
              <a:rPr lang="en-US" sz="2600" i="1" cap="small" dirty="0"/>
              <a:t>And do not touch what is unclean</a:t>
            </a:r>
            <a:r>
              <a:rPr lang="en-US" sz="2600" i="1" dirty="0"/>
              <a:t>; And I will welcome you. And I will be a father to you, and you shall be sons and daughters to Me,’ says the Lord Almighty.”  </a:t>
            </a:r>
            <a:r>
              <a:rPr lang="en-US" sz="2600" b="1" dirty="0">
                <a:solidFill>
                  <a:srgbClr val="FF0000"/>
                </a:solidFill>
              </a:rPr>
              <a:t>(2 Corinthians 6:17-18)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1000"/>
                                        <p:tgtEl>
                                          <p:spTgt spid="10243">
                                            <p:txEl>
                                              <p:pRg st="0" end="0"/>
                                            </p:txEl>
                                          </p:spTgt>
                                        </p:tgtEl>
                                      </p:cBhvr>
                                    </p:animEffect>
                                    <p:anim calcmode="lin" valueType="num">
                                      <p:cBhvr>
                                        <p:cTn id="8" dur="1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2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243">
                                            <p:txEl>
                                              <p:pRg st="1" end="1"/>
                                            </p:txEl>
                                          </p:spTgt>
                                        </p:tgtEl>
                                        <p:attrNameLst>
                                          <p:attrName>style.visibility</p:attrName>
                                        </p:attrNameLst>
                                      </p:cBhvr>
                                      <p:to>
                                        <p:strVal val="visible"/>
                                      </p:to>
                                    </p:set>
                                    <p:animEffect transition="in" filter="fade">
                                      <p:cBhvr>
                                        <p:cTn id="14" dur="1000"/>
                                        <p:tgtEl>
                                          <p:spTgt spid="10243">
                                            <p:txEl>
                                              <p:pRg st="1" end="1"/>
                                            </p:txEl>
                                          </p:spTgt>
                                        </p:tgtEl>
                                      </p:cBhvr>
                                    </p:animEffect>
                                    <p:anim calcmode="lin" valueType="num">
                                      <p:cBhvr>
                                        <p:cTn id="15" dur="10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2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243">
                                            <p:txEl>
                                              <p:pRg st="3" end="3"/>
                                            </p:txEl>
                                          </p:spTgt>
                                        </p:tgtEl>
                                        <p:attrNameLst>
                                          <p:attrName>style.visibility</p:attrName>
                                        </p:attrNameLst>
                                      </p:cBhvr>
                                      <p:to>
                                        <p:strVal val="visible"/>
                                      </p:to>
                                    </p:set>
                                    <p:animEffect transition="in" filter="fade">
                                      <p:cBhvr>
                                        <p:cTn id="21" dur="1000"/>
                                        <p:tgtEl>
                                          <p:spTgt spid="10243">
                                            <p:txEl>
                                              <p:pRg st="3" end="3"/>
                                            </p:txEl>
                                          </p:spTgt>
                                        </p:tgtEl>
                                      </p:cBhvr>
                                    </p:animEffect>
                                    <p:anim calcmode="lin" valueType="num">
                                      <p:cBhvr>
                                        <p:cTn id="22" dur="10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024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F9A3C-0408-EF1C-6474-F73AD970899D}"/>
            </a:ext>
          </a:extLst>
        </p:cNvPr>
        <p:cNvGrpSpPr/>
        <p:nvPr/>
      </p:nvGrpSpPr>
      <p:grpSpPr>
        <a:xfrm>
          <a:off x="0" y="0"/>
          <a:ext cx="0" cy="0"/>
          <a:chOff x="0" y="0"/>
          <a:chExt cx="0" cy="0"/>
        </a:xfrm>
      </p:grpSpPr>
      <p:sp>
        <p:nvSpPr>
          <p:cNvPr id="10242" name="Rectangle 2">
            <a:extLst>
              <a:ext uri="{FF2B5EF4-FFF2-40B4-BE49-F238E27FC236}">
                <a16:creationId xmlns:a16="http://schemas.microsoft.com/office/drawing/2014/main" id="{E5113F72-1F8E-28A7-754F-A13CF2668408}"/>
              </a:ext>
            </a:extLst>
          </p:cNvPr>
          <p:cNvSpPr>
            <a:spLocks noGrp="1" noChangeArrowheads="1"/>
          </p:cNvSpPr>
          <p:nvPr>
            <p:ph type="title"/>
          </p:nvPr>
        </p:nvSpPr>
        <p:spPr>
          <a:xfrm>
            <a:off x="152400" y="76200"/>
            <a:ext cx="8839200" cy="762000"/>
          </a:xfrm>
        </p:spPr>
        <p:txBody>
          <a:bodyPr/>
          <a:lstStyle/>
          <a:p>
            <a:pPr eaLnBrk="1" hangingPunct="1">
              <a:defRPr/>
            </a:pPr>
            <a:r>
              <a:rPr lang="en-US" b="1" dirty="0"/>
              <a:t>I. PUTTING AWAY SIN.</a:t>
            </a:r>
          </a:p>
        </p:txBody>
      </p:sp>
      <p:sp>
        <p:nvSpPr>
          <p:cNvPr id="10243" name="Rectangle 3">
            <a:extLst>
              <a:ext uri="{FF2B5EF4-FFF2-40B4-BE49-F238E27FC236}">
                <a16:creationId xmlns:a16="http://schemas.microsoft.com/office/drawing/2014/main" id="{4655F5FB-9371-7205-CCB3-F1A763C8A482}"/>
              </a:ext>
            </a:extLst>
          </p:cNvPr>
          <p:cNvSpPr>
            <a:spLocks noGrp="1" noChangeArrowheads="1"/>
          </p:cNvSpPr>
          <p:nvPr>
            <p:ph type="body" idx="1"/>
          </p:nvPr>
        </p:nvSpPr>
        <p:spPr>
          <a:xfrm>
            <a:off x="152400" y="914400"/>
            <a:ext cx="8839200" cy="5943600"/>
          </a:xfrm>
        </p:spPr>
        <p:txBody>
          <a:bodyPr/>
          <a:lstStyle/>
          <a:p>
            <a:pPr eaLnBrk="1" hangingPunct="1">
              <a:defRPr/>
            </a:pPr>
            <a:r>
              <a:rPr lang="en-US" dirty="0"/>
              <a:t>    </a:t>
            </a:r>
            <a:r>
              <a:rPr lang="en-US" dirty="0">
                <a:solidFill>
                  <a:schemeClr val="accent6">
                    <a:lumMod val="60000"/>
                    <a:lumOff val="40000"/>
                  </a:schemeClr>
                </a:solidFill>
              </a:rPr>
              <a:t>1. Sin is </a:t>
            </a:r>
            <a:r>
              <a:rPr lang="en-US" u="sng" dirty="0">
                <a:solidFill>
                  <a:schemeClr val="accent6">
                    <a:lumMod val="60000"/>
                    <a:lumOff val="40000"/>
                  </a:schemeClr>
                </a:solidFill>
              </a:rPr>
              <a:t>deadly.</a:t>
            </a:r>
          </a:p>
          <a:p>
            <a:pPr marL="0" indent="0" algn="ctr" eaLnBrk="1" hangingPunct="1">
              <a:buNone/>
              <a:defRPr/>
            </a:pPr>
            <a:r>
              <a:rPr lang="en-US" sz="2600" i="1" dirty="0"/>
              <a:t>“Everyone who practices sin also practices lawlessness; and sin is lawlessness.” </a:t>
            </a:r>
            <a:r>
              <a:rPr lang="en-US" sz="2600" b="1" dirty="0">
                <a:solidFill>
                  <a:srgbClr val="FF0000"/>
                </a:solidFill>
              </a:rPr>
              <a:t>(1 John 3:4)</a:t>
            </a:r>
          </a:p>
          <a:p>
            <a:pPr marL="0" indent="0" algn="ctr" eaLnBrk="1" hangingPunct="1">
              <a:buNone/>
              <a:defRPr/>
            </a:pPr>
            <a:r>
              <a:rPr lang="en-US" sz="2600" i="1" dirty="0"/>
              <a:t>“All unrighteousness is sin, and there is a sin not leading to death.” </a:t>
            </a:r>
            <a:r>
              <a:rPr lang="en-US" sz="2600" b="1" dirty="0">
                <a:solidFill>
                  <a:srgbClr val="FF0000"/>
                </a:solidFill>
              </a:rPr>
              <a:t>(1 John 5:17)</a:t>
            </a:r>
          </a:p>
          <a:p>
            <a:pPr marL="0" indent="0" algn="ctr" eaLnBrk="1" hangingPunct="1">
              <a:buNone/>
              <a:defRPr/>
            </a:pPr>
            <a:r>
              <a:rPr lang="en-US" sz="2600" i="1" dirty="0"/>
              <a:t>“And you were dead in your trespasses and sins, in which you formerly walked according to the course of this world, according to the prince of the power of the air, of the spirit that is now working in the sons of disobedience. Among them we too all formerly lived in the lusts of our flesh, indulging the desires of the flesh and of the mind, and were by nature children of wrath, even as the rest.” </a:t>
            </a:r>
            <a:r>
              <a:rPr lang="en-US" sz="2600" b="1" dirty="0">
                <a:solidFill>
                  <a:srgbClr val="FF0000"/>
                </a:solidFill>
              </a:rPr>
              <a:t>(Ephesians 2:1-3)</a:t>
            </a:r>
          </a:p>
        </p:txBody>
      </p:sp>
    </p:spTree>
    <p:extLst>
      <p:ext uri="{BB962C8B-B14F-4D97-AF65-F5344CB8AC3E}">
        <p14:creationId xmlns:p14="http://schemas.microsoft.com/office/powerpoint/2010/main" val="418512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1000"/>
                                        <p:tgtEl>
                                          <p:spTgt spid="10243">
                                            <p:txEl>
                                              <p:pRg st="0" end="0"/>
                                            </p:txEl>
                                          </p:spTgt>
                                        </p:tgtEl>
                                      </p:cBhvr>
                                    </p:animEffect>
                                    <p:anim calcmode="lin" valueType="num">
                                      <p:cBhvr>
                                        <p:cTn id="8" dur="1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2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243">
                                            <p:txEl>
                                              <p:pRg st="1" end="1"/>
                                            </p:txEl>
                                          </p:spTgt>
                                        </p:tgtEl>
                                        <p:attrNameLst>
                                          <p:attrName>style.visibility</p:attrName>
                                        </p:attrNameLst>
                                      </p:cBhvr>
                                      <p:to>
                                        <p:strVal val="visible"/>
                                      </p:to>
                                    </p:set>
                                    <p:animEffect transition="in" filter="fade">
                                      <p:cBhvr>
                                        <p:cTn id="14" dur="1000"/>
                                        <p:tgtEl>
                                          <p:spTgt spid="10243">
                                            <p:txEl>
                                              <p:pRg st="1" end="1"/>
                                            </p:txEl>
                                          </p:spTgt>
                                        </p:tgtEl>
                                      </p:cBhvr>
                                    </p:animEffect>
                                    <p:anim calcmode="lin" valueType="num">
                                      <p:cBhvr>
                                        <p:cTn id="15" dur="10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2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243">
                                            <p:txEl>
                                              <p:pRg st="2" end="2"/>
                                            </p:txEl>
                                          </p:spTgt>
                                        </p:tgtEl>
                                        <p:attrNameLst>
                                          <p:attrName>style.visibility</p:attrName>
                                        </p:attrNameLst>
                                      </p:cBhvr>
                                      <p:to>
                                        <p:strVal val="visible"/>
                                      </p:to>
                                    </p:set>
                                    <p:animEffect transition="in" filter="fade">
                                      <p:cBhvr>
                                        <p:cTn id="21" dur="1000"/>
                                        <p:tgtEl>
                                          <p:spTgt spid="10243">
                                            <p:txEl>
                                              <p:pRg st="2" end="2"/>
                                            </p:txEl>
                                          </p:spTgt>
                                        </p:tgtEl>
                                      </p:cBhvr>
                                    </p:animEffect>
                                    <p:anim calcmode="lin" valueType="num">
                                      <p:cBhvr>
                                        <p:cTn id="22" dur="10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2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243">
                                            <p:txEl>
                                              <p:pRg st="3" end="3"/>
                                            </p:txEl>
                                          </p:spTgt>
                                        </p:tgtEl>
                                        <p:attrNameLst>
                                          <p:attrName>style.visibility</p:attrName>
                                        </p:attrNameLst>
                                      </p:cBhvr>
                                      <p:to>
                                        <p:strVal val="visible"/>
                                      </p:to>
                                    </p:set>
                                    <p:animEffect transition="in" filter="fade">
                                      <p:cBhvr>
                                        <p:cTn id="28" dur="1000"/>
                                        <p:tgtEl>
                                          <p:spTgt spid="10243">
                                            <p:txEl>
                                              <p:pRg st="3" end="3"/>
                                            </p:txEl>
                                          </p:spTgt>
                                        </p:tgtEl>
                                      </p:cBhvr>
                                    </p:animEffect>
                                    <p:anim calcmode="lin" valueType="num">
                                      <p:cBhvr>
                                        <p:cTn id="29" dur="10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24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168E6-850C-B422-453C-755F9E32E7C3}"/>
            </a:ext>
          </a:extLst>
        </p:cNvPr>
        <p:cNvGrpSpPr/>
        <p:nvPr/>
      </p:nvGrpSpPr>
      <p:grpSpPr>
        <a:xfrm>
          <a:off x="0" y="0"/>
          <a:ext cx="0" cy="0"/>
          <a:chOff x="0" y="0"/>
          <a:chExt cx="0" cy="0"/>
        </a:xfrm>
      </p:grpSpPr>
      <p:sp>
        <p:nvSpPr>
          <p:cNvPr id="10242" name="Rectangle 2">
            <a:extLst>
              <a:ext uri="{FF2B5EF4-FFF2-40B4-BE49-F238E27FC236}">
                <a16:creationId xmlns:a16="http://schemas.microsoft.com/office/drawing/2014/main" id="{27F3EF80-27D7-400C-2C2C-B378077A4D85}"/>
              </a:ext>
            </a:extLst>
          </p:cNvPr>
          <p:cNvSpPr>
            <a:spLocks noGrp="1" noChangeArrowheads="1"/>
          </p:cNvSpPr>
          <p:nvPr>
            <p:ph type="title"/>
          </p:nvPr>
        </p:nvSpPr>
        <p:spPr>
          <a:xfrm>
            <a:off x="152400" y="76200"/>
            <a:ext cx="8839200" cy="762000"/>
          </a:xfrm>
        </p:spPr>
        <p:txBody>
          <a:bodyPr/>
          <a:lstStyle/>
          <a:p>
            <a:pPr eaLnBrk="1" hangingPunct="1">
              <a:defRPr/>
            </a:pPr>
            <a:r>
              <a:rPr lang="en-US" b="1" dirty="0"/>
              <a:t>I. PUTTING AWAY SIN.</a:t>
            </a:r>
          </a:p>
        </p:txBody>
      </p:sp>
      <p:sp>
        <p:nvSpPr>
          <p:cNvPr id="10243" name="Rectangle 3">
            <a:extLst>
              <a:ext uri="{FF2B5EF4-FFF2-40B4-BE49-F238E27FC236}">
                <a16:creationId xmlns:a16="http://schemas.microsoft.com/office/drawing/2014/main" id="{DB45DDBE-D475-ECBF-9362-620D245C12BC}"/>
              </a:ext>
            </a:extLst>
          </p:cNvPr>
          <p:cNvSpPr>
            <a:spLocks noGrp="1" noChangeArrowheads="1"/>
          </p:cNvSpPr>
          <p:nvPr>
            <p:ph type="body" idx="1"/>
          </p:nvPr>
        </p:nvSpPr>
        <p:spPr>
          <a:xfrm>
            <a:off x="152400" y="762000"/>
            <a:ext cx="8839200" cy="5943600"/>
          </a:xfrm>
        </p:spPr>
        <p:txBody>
          <a:bodyPr/>
          <a:lstStyle/>
          <a:p>
            <a:pPr eaLnBrk="1" hangingPunct="1">
              <a:defRPr/>
            </a:pPr>
            <a:r>
              <a:rPr lang="en-US" dirty="0"/>
              <a:t>      </a:t>
            </a:r>
            <a:r>
              <a:rPr lang="en-US" u="sng" dirty="0">
                <a:solidFill>
                  <a:schemeClr val="accent6">
                    <a:lumMod val="60000"/>
                    <a:lumOff val="40000"/>
                  </a:schemeClr>
                </a:solidFill>
              </a:rPr>
              <a:t>Certain marriages were sinful</a:t>
            </a:r>
            <a:r>
              <a:rPr lang="en-US" dirty="0">
                <a:solidFill>
                  <a:schemeClr val="accent6">
                    <a:lumMod val="60000"/>
                    <a:lumOff val="40000"/>
                  </a:schemeClr>
                </a:solidFill>
              </a:rPr>
              <a:t> in Israel.</a:t>
            </a:r>
          </a:p>
          <a:p>
            <a:pPr marL="0" indent="0" algn="ctr" eaLnBrk="1" hangingPunct="1">
              <a:buNone/>
              <a:defRPr/>
            </a:pPr>
            <a:r>
              <a:rPr lang="en-US" sz="2600" i="1" dirty="0"/>
              <a:t>“For they have taken some of their daughters as wives for themselves and for their sons, so that the holy race has intermingled with the peoples of the lands; indeed, the hands of the princes and the rulers have been foremost in this unfaithfulness.”  </a:t>
            </a:r>
            <a:r>
              <a:rPr lang="en-US" sz="2600" b="1" dirty="0">
                <a:solidFill>
                  <a:srgbClr val="FF0000"/>
                </a:solidFill>
              </a:rPr>
              <a:t>(Ezra 9:2)</a:t>
            </a:r>
          </a:p>
          <a:p>
            <a:pPr marL="0" indent="0" algn="ctr" eaLnBrk="1" hangingPunct="1">
              <a:buNone/>
              <a:defRPr/>
            </a:pPr>
            <a:r>
              <a:rPr lang="en-US" sz="2600" i="1" dirty="0"/>
              <a:t>“… shall we again break Your commandments and intermarry with the peoples who commit these abominations? Would You not be angry with us to the point of destruction, until there is no remnant nor any who escape?”  </a:t>
            </a:r>
            <a:r>
              <a:rPr lang="en-US" sz="2600" b="1" dirty="0">
                <a:solidFill>
                  <a:srgbClr val="FF0000"/>
                </a:solidFill>
              </a:rPr>
              <a:t>(Ezra 9:14)</a:t>
            </a:r>
          </a:p>
          <a:p>
            <a:pPr marL="0" indent="0" algn="ctr" eaLnBrk="1" hangingPunct="1">
              <a:buNone/>
              <a:defRPr/>
            </a:pPr>
            <a:r>
              <a:rPr lang="en-US" sz="2600" i="1" dirty="0"/>
              <a:t>“Then Ezra the priest stood up and said to them, ‘You have been unfaithful and have married foreign wives adding to the guilt of Israel.’”  </a:t>
            </a:r>
            <a:r>
              <a:rPr lang="en-US" sz="2600" b="1" dirty="0">
                <a:solidFill>
                  <a:srgbClr val="FF0000"/>
                </a:solidFill>
              </a:rPr>
              <a:t>(Ezra 10:10)</a:t>
            </a:r>
          </a:p>
        </p:txBody>
      </p:sp>
    </p:spTree>
    <p:extLst>
      <p:ext uri="{BB962C8B-B14F-4D97-AF65-F5344CB8AC3E}">
        <p14:creationId xmlns:p14="http://schemas.microsoft.com/office/powerpoint/2010/main" val="1920747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1000"/>
                                        <p:tgtEl>
                                          <p:spTgt spid="10243">
                                            <p:txEl>
                                              <p:pRg st="0" end="0"/>
                                            </p:txEl>
                                          </p:spTgt>
                                        </p:tgtEl>
                                      </p:cBhvr>
                                    </p:animEffect>
                                    <p:anim calcmode="lin" valueType="num">
                                      <p:cBhvr>
                                        <p:cTn id="8" dur="1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2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243">
                                            <p:txEl>
                                              <p:pRg st="1" end="1"/>
                                            </p:txEl>
                                          </p:spTgt>
                                        </p:tgtEl>
                                        <p:attrNameLst>
                                          <p:attrName>style.visibility</p:attrName>
                                        </p:attrNameLst>
                                      </p:cBhvr>
                                      <p:to>
                                        <p:strVal val="visible"/>
                                      </p:to>
                                    </p:set>
                                    <p:animEffect transition="in" filter="fade">
                                      <p:cBhvr>
                                        <p:cTn id="14" dur="1000"/>
                                        <p:tgtEl>
                                          <p:spTgt spid="10243">
                                            <p:txEl>
                                              <p:pRg st="1" end="1"/>
                                            </p:txEl>
                                          </p:spTgt>
                                        </p:tgtEl>
                                      </p:cBhvr>
                                    </p:animEffect>
                                    <p:anim calcmode="lin" valueType="num">
                                      <p:cBhvr>
                                        <p:cTn id="15" dur="10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2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243">
                                            <p:txEl>
                                              <p:pRg st="2" end="2"/>
                                            </p:txEl>
                                          </p:spTgt>
                                        </p:tgtEl>
                                        <p:attrNameLst>
                                          <p:attrName>style.visibility</p:attrName>
                                        </p:attrNameLst>
                                      </p:cBhvr>
                                      <p:to>
                                        <p:strVal val="visible"/>
                                      </p:to>
                                    </p:set>
                                    <p:animEffect transition="in" filter="fade">
                                      <p:cBhvr>
                                        <p:cTn id="21" dur="1000"/>
                                        <p:tgtEl>
                                          <p:spTgt spid="10243">
                                            <p:txEl>
                                              <p:pRg st="2" end="2"/>
                                            </p:txEl>
                                          </p:spTgt>
                                        </p:tgtEl>
                                      </p:cBhvr>
                                    </p:animEffect>
                                    <p:anim calcmode="lin" valueType="num">
                                      <p:cBhvr>
                                        <p:cTn id="22" dur="10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2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243">
                                            <p:txEl>
                                              <p:pRg st="3" end="3"/>
                                            </p:txEl>
                                          </p:spTgt>
                                        </p:tgtEl>
                                        <p:attrNameLst>
                                          <p:attrName>style.visibility</p:attrName>
                                        </p:attrNameLst>
                                      </p:cBhvr>
                                      <p:to>
                                        <p:strVal val="visible"/>
                                      </p:to>
                                    </p:set>
                                    <p:animEffect transition="in" filter="fade">
                                      <p:cBhvr>
                                        <p:cTn id="28" dur="1000"/>
                                        <p:tgtEl>
                                          <p:spTgt spid="10243">
                                            <p:txEl>
                                              <p:pRg st="3" end="3"/>
                                            </p:txEl>
                                          </p:spTgt>
                                        </p:tgtEl>
                                      </p:cBhvr>
                                    </p:animEffect>
                                    <p:anim calcmode="lin" valueType="num">
                                      <p:cBhvr>
                                        <p:cTn id="29" dur="10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24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7D7FA06-6E09-3547-C9FD-28CB8C05BB1E}"/>
              </a:ext>
            </a:extLst>
          </p:cNvPr>
          <p:cNvSpPr>
            <a:spLocks noGrp="1" noChangeArrowheads="1"/>
          </p:cNvSpPr>
          <p:nvPr>
            <p:ph type="title"/>
          </p:nvPr>
        </p:nvSpPr>
        <p:spPr>
          <a:xfrm>
            <a:off x="152400" y="73152"/>
            <a:ext cx="8839200" cy="762000"/>
          </a:xfrm>
        </p:spPr>
        <p:txBody>
          <a:bodyPr/>
          <a:lstStyle/>
          <a:p>
            <a:pPr eaLnBrk="1" hangingPunct="1">
              <a:defRPr/>
            </a:pPr>
            <a:r>
              <a:rPr lang="en-US" b="1" dirty="0"/>
              <a:t>I. PUTTING AWAY SIN.</a:t>
            </a:r>
          </a:p>
        </p:txBody>
      </p:sp>
      <p:sp>
        <p:nvSpPr>
          <p:cNvPr id="11267" name="Rectangle 3">
            <a:extLst>
              <a:ext uri="{FF2B5EF4-FFF2-40B4-BE49-F238E27FC236}">
                <a16:creationId xmlns:a16="http://schemas.microsoft.com/office/drawing/2014/main" id="{806336AC-8BE5-C5D9-2ABA-35CEF097485C}"/>
              </a:ext>
            </a:extLst>
          </p:cNvPr>
          <p:cNvSpPr>
            <a:spLocks noGrp="1" noChangeArrowheads="1"/>
          </p:cNvSpPr>
          <p:nvPr>
            <p:ph type="body" idx="1"/>
          </p:nvPr>
        </p:nvSpPr>
        <p:spPr>
          <a:xfrm>
            <a:off x="76200" y="814848"/>
            <a:ext cx="8915400" cy="5905500"/>
          </a:xfrm>
        </p:spPr>
        <p:txBody>
          <a:bodyPr/>
          <a:lstStyle/>
          <a:p>
            <a:pPr eaLnBrk="1" hangingPunct="1">
              <a:defRPr/>
            </a:pPr>
            <a:r>
              <a:rPr lang="en-US" sz="2800" dirty="0">
                <a:solidFill>
                  <a:schemeClr val="accent6">
                    <a:lumMod val="60000"/>
                    <a:lumOff val="40000"/>
                  </a:schemeClr>
                </a:solidFill>
              </a:rPr>
              <a:t>B. Christians must put away </a:t>
            </a:r>
            <a:r>
              <a:rPr lang="en-US" sz="2800" u="sng" dirty="0">
                <a:solidFill>
                  <a:schemeClr val="accent6">
                    <a:lumMod val="60000"/>
                    <a:lumOff val="40000"/>
                  </a:schemeClr>
                </a:solidFill>
              </a:rPr>
              <a:t>every kind of sin</a:t>
            </a:r>
            <a:r>
              <a:rPr lang="en-US" sz="2800" dirty="0">
                <a:solidFill>
                  <a:schemeClr val="accent6">
                    <a:lumMod val="60000"/>
                    <a:lumOff val="40000"/>
                  </a:schemeClr>
                </a:solidFill>
              </a:rPr>
              <a:t>.</a:t>
            </a:r>
          </a:p>
          <a:p>
            <a:pPr marL="0" indent="0" algn="ctr" eaLnBrk="1" hangingPunct="1">
              <a:buNone/>
              <a:defRPr/>
            </a:pPr>
            <a:endParaRPr lang="en-US" sz="2600" dirty="0"/>
          </a:p>
          <a:p>
            <a:pPr marL="0" indent="0" algn="ctr" eaLnBrk="1" hangingPunct="1">
              <a:buNone/>
              <a:defRPr/>
            </a:pPr>
            <a:r>
              <a:rPr lang="en-US" sz="2600" i="1" dirty="0"/>
              <a:t>“But examine everything carefully; hold fast to that which is good; abstain from every form of evil.”</a:t>
            </a:r>
            <a:br>
              <a:rPr lang="en-US" sz="2600" dirty="0"/>
            </a:br>
            <a:r>
              <a:rPr lang="en-US" sz="2600" b="1" dirty="0">
                <a:solidFill>
                  <a:srgbClr val="FF0000"/>
                </a:solidFill>
              </a:rPr>
              <a:t>(1 Thessalonians 5:21-22)</a:t>
            </a:r>
          </a:p>
          <a:p>
            <a:pPr marL="0" indent="0" algn="ctr" eaLnBrk="1" hangingPunct="1">
              <a:buNone/>
              <a:defRPr/>
            </a:pPr>
            <a:endParaRPr lang="en-US" sz="2600" b="1" dirty="0">
              <a:solidFill>
                <a:srgbClr val="FF0000"/>
              </a:solidFill>
            </a:endParaRPr>
          </a:p>
          <a:p>
            <a:pPr eaLnBrk="1" hangingPunct="1">
              <a:defRPr/>
            </a:pPr>
            <a:r>
              <a:rPr lang="en-US" sz="2800" dirty="0"/>
              <a:t>    </a:t>
            </a:r>
            <a:r>
              <a:rPr lang="en-US" sz="2800" dirty="0">
                <a:solidFill>
                  <a:schemeClr val="accent6">
                    <a:lumMod val="60000"/>
                    <a:lumOff val="40000"/>
                  </a:schemeClr>
                </a:solidFill>
              </a:rPr>
              <a:t>1. The old self must be put aside, new self put on.</a:t>
            </a:r>
          </a:p>
          <a:p>
            <a:pPr marL="0" indent="0" algn="ctr" eaLnBrk="1" hangingPunct="1">
              <a:buNone/>
              <a:defRPr/>
            </a:pPr>
            <a:r>
              <a:rPr lang="en-US" sz="2600" i="1" dirty="0"/>
              <a:t>“… that, in reference to your former manner of life, you lay aside the old self, which is being corrupted in accordance with the lusts of deceit, and that you be renewed in the spirit of your mind, and put on the new self, which in the likeness of God has been created in righteousness and holiness of the truth.” </a:t>
            </a:r>
            <a:r>
              <a:rPr lang="en-US" sz="2600" dirty="0"/>
              <a:t> </a:t>
            </a:r>
            <a:r>
              <a:rPr lang="en-US" sz="2600" b="1" dirty="0">
                <a:solidFill>
                  <a:srgbClr val="FF0000"/>
                </a:solidFill>
              </a:rPr>
              <a:t>(Ephesians 4:22-24)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1000"/>
                                        <p:tgtEl>
                                          <p:spTgt spid="11267">
                                            <p:txEl>
                                              <p:pRg st="0" end="0"/>
                                            </p:txEl>
                                          </p:spTgt>
                                        </p:tgtEl>
                                      </p:cBhvr>
                                    </p:animEffect>
                                    <p:anim calcmode="lin" valueType="num">
                                      <p:cBhvr>
                                        <p:cTn id="8"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2" end="2"/>
                                            </p:txEl>
                                          </p:spTgt>
                                        </p:tgtEl>
                                        <p:attrNameLst>
                                          <p:attrName>style.visibility</p:attrName>
                                        </p:attrNameLst>
                                      </p:cBhvr>
                                      <p:to>
                                        <p:strVal val="visible"/>
                                      </p:to>
                                    </p:set>
                                    <p:animEffect transition="in" filter="fade">
                                      <p:cBhvr>
                                        <p:cTn id="14" dur="1000"/>
                                        <p:tgtEl>
                                          <p:spTgt spid="11267">
                                            <p:txEl>
                                              <p:pRg st="2" end="2"/>
                                            </p:txEl>
                                          </p:spTgt>
                                        </p:tgtEl>
                                      </p:cBhvr>
                                    </p:animEffect>
                                    <p:anim calcmode="lin" valueType="num">
                                      <p:cBhvr>
                                        <p:cTn id="15" dur="1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26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267">
                                            <p:txEl>
                                              <p:pRg st="4" end="4"/>
                                            </p:txEl>
                                          </p:spTgt>
                                        </p:tgtEl>
                                        <p:attrNameLst>
                                          <p:attrName>style.visibility</p:attrName>
                                        </p:attrNameLst>
                                      </p:cBhvr>
                                      <p:to>
                                        <p:strVal val="visible"/>
                                      </p:to>
                                    </p:set>
                                    <p:animEffect transition="in" filter="fade">
                                      <p:cBhvr>
                                        <p:cTn id="21" dur="1000"/>
                                        <p:tgtEl>
                                          <p:spTgt spid="11267">
                                            <p:txEl>
                                              <p:pRg st="4" end="4"/>
                                            </p:txEl>
                                          </p:spTgt>
                                        </p:tgtEl>
                                      </p:cBhvr>
                                    </p:animEffect>
                                    <p:anim calcmode="lin" valueType="num">
                                      <p:cBhvr>
                                        <p:cTn id="22" dur="10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126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267">
                                            <p:txEl>
                                              <p:pRg st="5" end="5"/>
                                            </p:txEl>
                                          </p:spTgt>
                                        </p:tgtEl>
                                        <p:attrNameLst>
                                          <p:attrName>style.visibility</p:attrName>
                                        </p:attrNameLst>
                                      </p:cBhvr>
                                      <p:to>
                                        <p:strVal val="visible"/>
                                      </p:to>
                                    </p:set>
                                    <p:animEffect transition="in" filter="fade">
                                      <p:cBhvr>
                                        <p:cTn id="28" dur="1000"/>
                                        <p:tgtEl>
                                          <p:spTgt spid="11267">
                                            <p:txEl>
                                              <p:pRg st="5" end="5"/>
                                            </p:txEl>
                                          </p:spTgt>
                                        </p:tgtEl>
                                      </p:cBhvr>
                                    </p:animEffect>
                                    <p:anim calcmode="lin" valueType="num">
                                      <p:cBhvr>
                                        <p:cTn id="29" dur="1000" fill="hold"/>
                                        <p:tgtEl>
                                          <p:spTgt spid="11267">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1126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29949-0331-1990-A72F-6958596192F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C3A39DD-9FDE-5E33-C209-B7450107612A}"/>
              </a:ext>
            </a:extLst>
          </p:cNvPr>
          <p:cNvSpPr>
            <a:spLocks noGrp="1" noChangeArrowheads="1"/>
          </p:cNvSpPr>
          <p:nvPr>
            <p:ph type="title"/>
          </p:nvPr>
        </p:nvSpPr>
        <p:spPr>
          <a:xfrm>
            <a:off x="152400" y="73152"/>
            <a:ext cx="8839200" cy="762000"/>
          </a:xfrm>
        </p:spPr>
        <p:txBody>
          <a:bodyPr/>
          <a:lstStyle/>
          <a:p>
            <a:pPr eaLnBrk="1" hangingPunct="1">
              <a:defRPr/>
            </a:pPr>
            <a:r>
              <a:rPr lang="en-US" b="1" dirty="0"/>
              <a:t>I. PUTTING AWAY SIN.</a:t>
            </a:r>
          </a:p>
        </p:txBody>
      </p:sp>
      <p:sp>
        <p:nvSpPr>
          <p:cNvPr id="11267" name="Rectangle 3">
            <a:extLst>
              <a:ext uri="{FF2B5EF4-FFF2-40B4-BE49-F238E27FC236}">
                <a16:creationId xmlns:a16="http://schemas.microsoft.com/office/drawing/2014/main" id="{7B5789CD-E81A-B7E7-C35F-BD77D7DC384F}"/>
              </a:ext>
            </a:extLst>
          </p:cNvPr>
          <p:cNvSpPr>
            <a:spLocks noGrp="1" noChangeArrowheads="1"/>
          </p:cNvSpPr>
          <p:nvPr>
            <p:ph type="body" idx="1"/>
          </p:nvPr>
        </p:nvSpPr>
        <p:spPr>
          <a:xfrm>
            <a:off x="152400" y="876300"/>
            <a:ext cx="8839200" cy="5905500"/>
          </a:xfrm>
        </p:spPr>
        <p:txBody>
          <a:bodyPr/>
          <a:lstStyle/>
          <a:p>
            <a:pPr eaLnBrk="1" hangingPunct="1">
              <a:defRPr/>
            </a:pPr>
            <a:r>
              <a:rPr lang="en-US" sz="2800" dirty="0">
                <a:solidFill>
                  <a:schemeClr val="accent6">
                    <a:lumMod val="60000"/>
                    <a:lumOff val="40000"/>
                  </a:schemeClr>
                </a:solidFill>
              </a:rPr>
              <a:t>B. Christians must put away </a:t>
            </a:r>
            <a:r>
              <a:rPr lang="en-US" sz="2800" u="sng" dirty="0">
                <a:solidFill>
                  <a:schemeClr val="accent6">
                    <a:lumMod val="60000"/>
                    <a:lumOff val="40000"/>
                  </a:schemeClr>
                </a:solidFill>
              </a:rPr>
              <a:t>every kind of sin</a:t>
            </a:r>
            <a:r>
              <a:rPr lang="en-US" sz="2800" dirty="0">
                <a:solidFill>
                  <a:schemeClr val="accent6">
                    <a:lumMod val="60000"/>
                    <a:lumOff val="40000"/>
                  </a:schemeClr>
                </a:solidFill>
              </a:rPr>
              <a:t>.</a:t>
            </a:r>
          </a:p>
          <a:p>
            <a:pPr marL="0" indent="0" eaLnBrk="1" hangingPunct="1">
              <a:buNone/>
              <a:defRPr/>
            </a:pPr>
            <a:r>
              <a:rPr lang="en-US" sz="2800" dirty="0">
                <a:solidFill>
                  <a:schemeClr val="accent6">
                    <a:lumMod val="60000"/>
                    <a:lumOff val="40000"/>
                  </a:schemeClr>
                </a:solidFill>
              </a:rPr>
              <a:t>	a. Fleshly lusts must be put to death.</a:t>
            </a:r>
          </a:p>
          <a:p>
            <a:pPr marL="0" indent="0" eaLnBrk="1" hangingPunct="1">
              <a:buNone/>
              <a:defRPr/>
            </a:pPr>
            <a:endParaRPr lang="en-US" sz="2800" dirty="0"/>
          </a:p>
          <a:p>
            <a:pPr marL="0" indent="0" algn="ctr" eaLnBrk="1" hangingPunct="1">
              <a:buNone/>
              <a:defRPr/>
            </a:pPr>
            <a:r>
              <a:rPr lang="en-US" sz="2600" i="1" dirty="0"/>
              <a:t>“Therefore consider the members of your earthly body as dead to immorality, impurity, passion, evil desire, and greed, which amounts to idolatry. For it is because of these things that the wrath of God will come upon the sons of disobedience, and in them you also once walked, when you were living in them. But now you also, put them all aside: anger, wrath, malice, slander, and abusive speech from your mouth. Do not lie to one another, since you laid aside the old self with its evil practices …”  </a:t>
            </a:r>
            <a:r>
              <a:rPr lang="en-US" sz="2600" b="1" dirty="0">
                <a:solidFill>
                  <a:srgbClr val="FF0000"/>
                </a:solidFill>
              </a:rPr>
              <a:t>(Colossians 3:5-9)</a:t>
            </a:r>
          </a:p>
        </p:txBody>
      </p:sp>
    </p:spTree>
    <p:extLst>
      <p:ext uri="{BB962C8B-B14F-4D97-AF65-F5344CB8AC3E}">
        <p14:creationId xmlns:p14="http://schemas.microsoft.com/office/powerpoint/2010/main" val="34293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1000"/>
                                        <p:tgtEl>
                                          <p:spTgt spid="11267">
                                            <p:txEl>
                                              <p:pRg st="0" end="0"/>
                                            </p:txEl>
                                          </p:spTgt>
                                        </p:tgtEl>
                                      </p:cBhvr>
                                    </p:animEffect>
                                    <p:anim calcmode="lin" valueType="num">
                                      <p:cBhvr>
                                        <p:cTn id="8"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1" end="1"/>
                                            </p:txEl>
                                          </p:spTgt>
                                        </p:tgtEl>
                                        <p:attrNameLst>
                                          <p:attrName>style.visibility</p:attrName>
                                        </p:attrNameLst>
                                      </p:cBhvr>
                                      <p:to>
                                        <p:strVal val="visible"/>
                                      </p:to>
                                    </p:set>
                                    <p:animEffect transition="in" filter="fade">
                                      <p:cBhvr>
                                        <p:cTn id="14" dur="1000"/>
                                        <p:tgtEl>
                                          <p:spTgt spid="11267">
                                            <p:txEl>
                                              <p:pRg st="1" end="1"/>
                                            </p:txEl>
                                          </p:spTgt>
                                        </p:tgtEl>
                                      </p:cBhvr>
                                    </p:animEffect>
                                    <p:anim calcmode="lin" valueType="num">
                                      <p:cBhvr>
                                        <p:cTn id="15" dur="10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2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267">
                                            <p:txEl>
                                              <p:pRg st="3" end="3"/>
                                            </p:txEl>
                                          </p:spTgt>
                                        </p:tgtEl>
                                        <p:attrNameLst>
                                          <p:attrName>style.visibility</p:attrName>
                                        </p:attrNameLst>
                                      </p:cBhvr>
                                      <p:to>
                                        <p:strVal val="visible"/>
                                      </p:to>
                                    </p:set>
                                    <p:animEffect transition="in" filter="fade">
                                      <p:cBhvr>
                                        <p:cTn id="21" dur="1000"/>
                                        <p:tgtEl>
                                          <p:spTgt spid="11267">
                                            <p:txEl>
                                              <p:pRg st="3" end="3"/>
                                            </p:txEl>
                                          </p:spTgt>
                                        </p:tgtEl>
                                      </p:cBhvr>
                                    </p:animEffect>
                                    <p:anim calcmode="lin" valueType="num">
                                      <p:cBhvr>
                                        <p:cTn id="22" dur="10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126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529E7-BFF6-9BBF-830A-39C7676713EA}"/>
            </a:ext>
          </a:extLst>
        </p:cNvPr>
        <p:cNvGrpSpPr/>
        <p:nvPr/>
      </p:nvGrpSpPr>
      <p:grpSpPr>
        <a:xfrm>
          <a:off x="0" y="0"/>
          <a:ext cx="0" cy="0"/>
          <a:chOff x="0" y="0"/>
          <a:chExt cx="0" cy="0"/>
        </a:xfrm>
      </p:grpSpPr>
      <p:sp>
        <p:nvSpPr>
          <p:cNvPr id="2052" name="Rectangle 4">
            <a:extLst>
              <a:ext uri="{FF2B5EF4-FFF2-40B4-BE49-F238E27FC236}">
                <a16:creationId xmlns:a16="http://schemas.microsoft.com/office/drawing/2014/main" id="{A09FBD96-71A0-F257-732D-C17E2A048000}"/>
              </a:ext>
            </a:extLst>
          </p:cNvPr>
          <p:cNvSpPr>
            <a:spLocks noGrp="1" noChangeArrowheads="1"/>
          </p:cNvSpPr>
          <p:nvPr>
            <p:ph type="title"/>
          </p:nvPr>
        </p:nvSpPr>
        <p:spPr>
          <a:xfrm>
            <a:off x="152400" y="18661"/>
            <a:ext cx="8839200" cy="667139"/>
          </a:xfrm>
        </p:spPr>
        <p:txBody>
          <a:bodyPr/>
          <a:lstStyle/>
          <a:p>
            <a:pPr eaLnBrk="1" hangingPunct="1">
              <a:defRPr/>
            </a:pPr>
            <a:r>
              <a:rPr lang="en-US" b="1" dirty="0"/>
              <a:t>The Price of Faithfulness</a:t>
            </a:r>
          </a:p>
        </p:txBody>
      </p:sp>
      <p:sp>
        <p:nvSpPr>
          <p:cNvPr id="5" name="Rectangle 4">
            <a:extLst>
              <a:ext uri="{FF2B5EF4-FFF2-40B4-BE49-F238E27FC236}">
                <a16:creationId xmlns:a16="http://schemas.microsoft.com/office/drawing/2014/main" id="{B42960E9-6861-108E-F1C4-1F8DACE7A913}"/>
              </a:ext>
            </a:extLst>
          </p:cNvPr>
          <p:cNvSpPr txBox="1">
            <a:spLocks noChangeArrowheads="1"/>
          </p:cNvSpPr>
          <p:nvPr/>
        </p:nvSpPr>
        <p:spPr bwMode="auto">
          <a:xfrm>
            <a:off x="152400" y="685800"/>
            <a:ext cx="8839200" cy="6019799"/>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eaLnBrk="1" hangingPunct="1">
              <a:defRPr/>
            </a:pPr>
            <a:r>
              <a:rPr lang="en-US" sz="3600" i="1" dirty="0">
                <a:solidFill>
                  <a:schemeClr val="tx1"/>
                </a:solidFill>
              </a:rPr>
              <a:t>“If anyone comes to Me, and does not hate his own father and mother and wife and children and brothers and sisters, yes, and even his own life, he cannot be My disciple. Whoever does not carry his own cross and come after Me cannot be My disciple.” </a:t>
            </a:r>
            <a:r>
              <a:rPr lang="en-US" sz="3600" b="1" dirty="0">
                <a:solidFill>
                  <a:srgbClr val="FF0000"/>
                </a:solidFill>
              </a:rPr>
              <a:t>(Luke 14:26-27)</a:t>
            </a:r>
          </a:p>
          <a:p>
            <a:pPr eaLnBrk="1" hangingPunct="1">
              <a:defRPr/>
            </a:pPr>
            <a:endParaRPr lang="en-US" sz="2400" dirty="0">
              <a:solidFill>
                <a:schemeClr val="tx1">
                  <a:lumMod val="95000"/>
                </a:schemeClr>
              </a:solidFill>
            </a:endParaRPr>
          </a:p>
          <a:p>
            <a:pPr eaLnBrk="1" hangingPunct="1">
              <a:defRPr/>
            </a:pPr>
            <a:r>
              <a:rPr lang="en-US" sz="2600" dirty="0">
                <a:solidFill>
                  <a:schemeClr val="accent6">
                    <a:lumMod val="60000"/>
                    <a:lumOff val="40000"/>
                  </a:schemeClr>
                </a:solidFill>
              </a:rPr>
              <a:t>(“hate” = Greek “</a:t>
            </a:r>
            <a:r>
              <a:rPr lang="en-US" sz="2600" dirty="0" err="1">
                <a:solidFill>
                  <a:schemeClr val="accent6">
                    <a:lumMod val="60000"/>
                    <a:lumOff val="40000"/>
                  </a:schemeClr>
                </a:solidFill>
              </a:rPr>
              <a:t>miseo</a:t>
            </a:r>
            <a:r>
              <a:rPr lang="en-US" sz="2600" dirty="0">
                <a:solidFill>
                  <a:schemeClr val="accent6">
                    <a:lumMod val="60000"/>
                    <a:lumOff val="40000"/>
                  </a:schemeClr>
                </a:solidFill>
              </a:rPr>
              <a:t>”, “of relative preference for one thing over another… as to the claims of parents relatively to those of Christ” – </a:t>
            </a:r>
            <a:r>
              <a:rPr lang="en-US" sz="2600" u="sng" dirty="0">
                <a:solidFill>
                  <a:schemeClr val="accent6">
                    <a:lumMod val="60000"/>
                    <a:lumOff val="40000"/>
                  </a:schemeClr>
                </a:solidFill>
              </a:rPr>
              <a:t>W.E. Vine’s Dictionary of NT Words</a:t>
            </a:r>
            <a:r>
              <a:rPr lang="en-US" sz="2600" dirty="0">
                <a:solidFill>
                  <a:schemeClr val="accent6">
                    <a:lumMod val="60000"/>
                    <a:lumOff val="40000"/>
                  </a:schemeClr>
                </a:solidFill>
              </a:rPr>
              <a:t>)</a:t>
            </a:r>
          </a:p>
        </p:txBody>
      </p:sp>
    </p:spTree>
    <p:extLst>
      <p:ext uri="{BB962C8B-B14F-4D97-AF65-F5344CB8AC3E}">
        <p14:creationId xmlns:p14="http://schemas.microsoft.com/office/powerpoint/2010/main" val="272143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01EF1-637D-8EB0-1A3E-2FF137C4EEC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A5F4E68-8DBD-2553-67C9-4AEE3E4AD66F}"/>
              </a:ext>
            </a:extLst>
          </p:cNvPr>
          <p:cNvSpPr>
            <a:spLocks noGrp="1" noChangeArrowheads="1"/>
          </p:cNvSpPr>
          <p:nvPr>
            <p:ph type="title"/>
          </p:nvPr>
        </p:nvSpPr>
        <p:spPr>
          <a:xfrm>
            <a:off x="152400" y="73152"/>
            <a:ext cx="8839200" cy="762000"/>
          </a:xfrm>
        </p:spPr>
        <p:txBody>
          <a:bodyPr/>
          <a:lstStyle/>
          <a:p>
            <a:pPr eaLnBrk="1" hangingPunct="1">
              <a:defRPr/>
            </a:pPr>
            <a:r>
              <a:rPr lang="en-US" b="1" dirty="0"/>
              <a:t>I. PUTTING AWAY SIN.</a:t>
            </a:r>
          </a:p>
        </p:txBody>
      </p:sp>
      <p:sp>
        <p:nvSpPr>
          <p:cNvPr id="11267" name="Rectangle 3">
            <a:extLst>
              <a:ext uri="{FF2B5EF4-FFF2-40B4-BE49-F238E27FC236}">
                <a16:creationId xmlns:a16="http://schemas.microsoft.com/office/drawing/2014/main" id="{95375A62-C442-03C0-AC1D-57FB923D8B8A}"/>
              </a:ext>
            </a:extLst>
          </p:cNvPr>
          <p:cNvSpPr>
            <a:spLocks noGrp="1" noChangeArrowheads="1"/>
          </p:cNvSpPr>
          <p:nvPr>
            <p:ph type="body" idx="1"/>
          </p:nvPr>
        </p:nvSpPr>
        <p:spPr>
          <a:xfrm>
            <a:off x="152400" y="836970"/>
            <a:ext cx="8839200" cy="6021029"/>
          </a:xfrm>
        </p:spPr>
        <p:txBody>
          <a:bodyPr/>
          <a:lstStyle/>
          <a:p>
            <a:pPr eaLnBrk="1" hangingPunct="1">
              <a:defRPr/>
            </a:pPr>
            <a:r>
              <a:rPr lang="en-US" sz="2600" dirty="0"/>
              <a:t>    </a:t>
            </a:r>
            <a:r>
              <a:rPr lang="en-US" sz="2600" dirty="0">
                <a:solidFill>
                  <a:schemeClr val="accent6">
                    <a:lumMod val="60000"/>
                    <a:lumOff val="40000"/>
                  </a:schemeClr>
                </a:solidFill>
              </a:rPr>
              <a:t>2. Israelites had to put away their foreign wives.</a:t>
            </a:r>
          </a:p>
          <a:p>
            <a:pPr marL="0" indent="0" algn="ctr" eaLnBrk="1" hangingPunct="1">
              <a:buNone/>
              <a:defRPr/>
            </a:pPr>
            <a:r>
              <a:rPr lang="en-US" sz="2600" i="1" dirty="0"/>
              <a:t>“</a:t>
            </a:r>
            <a:r>
              <a:rPr lang="en-US" sz="2400" i="1" dirty="0"/>
              <a:t>So now let us make a covenant with our God to put away all the wives and their children, according to the counsel of my lord and of those who tremble at the commandment of our God; and let it be done according to the law.” </a:t>
            </a:r>
            <a:r>
              <a:rPr lang="en-US" sz="2400" b="1" dirty="0">
                <a:solidFill>
                  <a:srgbClr val="FF0000"/>
                </a:solidFill>
              </a:rPr>
              <a:t>(Ezra 10:3)</a:t>
            </a:r>
          </a:p>
          <a:p>
            <a:pPr eaLnBrk="1" hangingPunct="1">
              <a:defRPr/>
            </a:pPr>
            <a:r>
              <a:rPr lang="en-US" sz="2600" dirty="0"/>
              <a:t>    </a:t>
            </a:r>
            <a:r>
              <a:rPr lang="en-US" sz="2600" dirty="0">
                <a:solidFill>
                  <a:schemeClr val="accent6">
                    <a:lumMod val="60000"/>
                    <a:lumOff val="40000"/>
                  </a:schemeClr>
                </a:solidFill>
              </a:rPr>
              <a:t>3. Like ancient Israel, to be faithful to God, one must put away a spouse in a sinful marriage.</a:t>
            </a:r>
          </a:p>
          <a:p>
            <a:pPr marL="0" indent="0" algn="ctr" eaLnBrk="1" hangingPunct="1">
              <a:buNone/>
              <a:defRPr/>
            </a:pPr>
            <a:r>
              <a:rPr lang="en-US" sz="2400" i="1" dirty="0"/>
              <a:t>“And I say to you: whoever divorces his wife, except for sexual immorality, and marries another, commits adultery.” </a:t>
            </a:r>
            <a:br>
              <a:rPr lang="en-US" sz="2400" i="1" dirty="0"/>
            </a:br>
            <a:r>
              <a:rPr lang="en-US" sz="2400" b="1" dirty="0">
                <a:solidFill>
                  <a:srgbClr val="FF0000"/>
                </a:solidFill>
              </a:rPr>
              <a:t>(Matthew 19:9 </a:t>
            </a:r>
            <a:r>
              <a:rPr lang="en-US" sz="2000" b="1" dirty="0">
                <a:solidFill>
                  <a:srgbClr val="FF0000"/>
                </a:solidFill>
              </a:rPr>
              <a:t>ESV</a:t>
            </a:r>
            <a:r>
              <a:rPr lang="en-US" sz="2400" b="1" dirty="0">
                <a:solidFill>
                  <a:srgbClr val="FF0000"/>
                </a:solidFill>
              </a:rPr>
              <a:t>) </a:t>
            </a:r>
          </a:p>
          <a:p>
            <a:pPr marL="0" indent="0" algn="ctr" eaLnBrk="1" hangingPunct="1">
              <a:buNone/>
              <a:defRPr/>
            </a:pPr>
            <a:r>
              <a:rPr lang="en-US" sz="2400" i="1" dirty="0"/>
              <a:t>“But to the married I give instructions, not I, but the Lord, that the wife should not leave her husband (but if she does leave, she must remain unmarried, or else be reconciled to her husband), and that the husband should not divorce his wife.” </a:t>
            </a:r>
            <a:r>
              <a:rPr lang="en-US" sz="2400" b="1" dirty="0">
                <a:solidFill>
                  <a:srgbClr val="FF0000"/>
                </a:solidFill>
              </a:rPr>
              <a:t>(1 Corinthians 7:10-11)</a:t>
            </a:r>
          </a:p>
        </p:txBody>
      </p:sp>
    </p:spTree>
    <p:extLst>
      <p:ext uri="{BB962C8B-B14F-4D97-AF65-F5344CB8AC3E}">
        <p14:creationId xmlns:p14="http://schemas.microsoft.com/office/powerpoint/2010/main" val="301951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1000"/>
                                        <p:tgtEl>
                                          <p:spTgt spid="11267">
                                            <p:txEl>
                                              <p:pRg st="0" end="0"/>
                                            </p:txEl>
                                          </p:spTgt>
                                        </p:tgtEl>
                                      </p:cBhvr>
                                    </p:animEffect>
                                    <p:anim calcmode="lin" valueType="num">
                                      <p:cBhvr>
                                        <p:cTn id="8"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1" end="1"/>
                                            </p:txEl>
                                          </p:spTgt>
                                        </p:tgtEl>
                                        <p:attrNameLst>
                                          <p:attrName>style.visibility</p:attrName>
                                        </p:attrNameLst>
                                      </p:cBhvr>
                                      <p:to>
                                        <p:strVal val="visible"/>
                                      </p:to>
                                    </p:set>
                                    <p:animEffect transition="in" filter="fade">
                                      <p:cBhvr>
                                        <p:cTn id="14" dur="1000"/>
                                        <p:tgtEl>
                                          <p:spTgt spid="11267">
                                            <p:txEl>
                                              <p:pRg st="1" end="1"/>
                                            </p:txEl>
                                          </p:spTgt>
                                        </p:tgtEl>
                                      </p:cBhvr>
                                    </p:animEffect>
                                    <p:anim calcmode="lin" valueType="num">
                                      <p:cBhvr>
                                        <p:cTn id="15" dur="10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2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267">
                                            <p:txEl>
                                              <p:pRg st="2" end="2"/>
                                            </p:txEl>
                                          </p:spTgt>
                                        </p:tgtEl>
                                        <p:attrNameLst>
                                          <p:attrName>style.visibility</p:attrName>
                                        </p:attrNameLst>
                                      </p:cBhvr>
                                      <p:to>
                                        <p:strVal val="visible"/>
                                      </p:to>
                                    </p:set>
                                    <p:animEffect transition="in" filter="fade">
                                      <p:cBhvr>
                                        <p:cTn id="21" dur="1000"/>
                                        <p:tgtEl>
                                          <p:spTgt spid="11267">
                                            <p:txEl>
                                              <p:pRg st="2" end="2"/>
                                            </p:txEl>
                                          </p:spTgt>
                                        </p:tgtEl>
                                      </p:cBhvr>
                                    </p:animEffect>
                                    <p:anim calcmode="lin" valueType="num">
                                      <p:cBhvr>
                                        <p:cTn id="22" dur="1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26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267">
                                            <p:txEl>
                                              <p:pRg st="3" end="3"/>
                                            </p:txEl>
                                          </p:spTgt>
                                        </p:tgtEl>
                                        <p:attrNameLst>
                                          <p:attrName>style.visibility</p:attrName>
                                        </p:attrNameLst>
                                      </p:cBhvr>
                                      <p:to>
                                        <p:strVal val="visible"/>
                                      </p:to>
                                    </p:set>
                                    <p:animEffect transition="in" filter="fade">
                                      <p:cBhvr>
                                        <p:cTn id="28" dur="1000"/>
                                        <p:tgtEl>
                                          <p:spTgt spid="11267">
                                            <p:txEl>
                                              <p:pRg st="3" end="3"/>
                                            </p:txEl>
                                          </p:spTgt>
                                        </p:tgtEl>
                                      </p:cBhvr>
                                    </p:animEffect>
                                    <p:anim calcmode="lin" valueType="num">
                                      <p:cBhvr>
                                        <p:cTn id="29" dur="10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26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267">
                                            <p:txEl>
                                              <p:pRg st="4" end="4"/>
                                            </p:txEl>
                                          </p:spTgt>
                                        </p:tgtEl>
                                        <p:attrNameLst>
                                          <p:attrName>style.visibility</p:attrName>
                                        </p:attrNameLst>
                                      </p:cBhvr>
                                      <p:to>
                                        <p:strVal val="visible"/>
                                      </p:to>
                                    </p:set>
                                    <p:animEffect transition="in" filter="fade">
                                      <p:cBhvr>
                                        <p:cTn id="35" dur="1000"/>
                                        <p:tgtEl>
                                          <p:spTgt spid="11267">
                                            <p:txEl>
                                              <p:pRg st="4" end="4"/>
                                            </p:txEl>
                                          </p:spTgt>
                                        </p:tgtEl>
                                      </p:cBhvr>
                                    </p:animEffect>
                                    <p:anim calcmode="lin" valueType="num">
                                      <p:cBhvr>
                                        <p:cTn id="36" dur="10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126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1E78C8D-9040-5E16-CE81-BFB8224E9704}"/>
              </a:ext>
            </a:extLst>
          </p:cNvPr>
          <p:cNvSpPr>
            <a:spLocks noGrp="1" noChangeArrowheads="1"/>
          </p:cNvSpPr>
          <p:nvPr>
            <p:ph type="title"/>
          </p:nvPr>
        </p:nvSpPr>
        <p:spPr>
          <a:xfrm>
            <a:off x="0" y="76200"/>
            <a:ext cx="9144000" cy="838200"/>
          </a:xfrm>
        </p:spPr>
        <p:txBody>
          <a:bodyPr/>
          <a:lstStyle/>
          <a:p>
            <a:pPr eaLnBrk="1" hangingPunct="1">
              <a:defRPr/>
            </a:pPr>
            <a:r>
              <a:rPr lang="en-US" sz="3600" b="1" dirty="0"/>
              <a:t>II. WHAT IT TAKES TO PUT AWAY SIN</a:t>
            </a:r>
          </a:p>
        </p:txBody>
      </p:sp>
      <p:sp>
        <p:nvSpPr>
          <p:cNvPr id="12291" name="Rectangle 3">
            <a:extLst>
              <a:ext uri="{FF2B5EF4-FFF2-40B4-BE49-F238E27FC236}">
                <a16:creationId xmlns:a16="http://schemas.microsoft.com/office/drawing/2014/main" id="{BBF19BEE-0BF4-CF24-D58E-5C189D4ABC52}"/>
              </a:ext>
            </a:extLst>
          </p:cNvPr>
          <p:cNvSpPr>
            <a:spLocks noGrp="1" noChangeArrowheads="1"/>
          </p:cNvSpPr>
          <p:nvPr>
            <p:ph type="body" idx="1"/>
          </p:nvPr>
        </p:nvSpPr>
        <p:spPr>
          <a:xfrm>
            <a:off x="152400" y="762000"/>
            <a:ext cx="8839200" cy="6096000"/>
          </a:xfrm>
        </p:spPr>
        <p:txBody>
          <a:bodyPr/>
          <a:lstStyle/>
          <a:p>
            <a:pPr eaLnBrk="1" hangingPunct="1">
              <a:lnSpc>
                <a:spcPct val="90000"/>
              </a:lnSpc>
              <a:defRPr/>
            </a:pPr>
            <a:r>
              <a:rPr lang="en-US" dirty="0">
                <a:solidFill>
                  <a:schemeClr val="accent6">
                    <a:lumMod val="60000"/>
                    <a:lumOff val="40000"/>
                  </a:schemeClr>
                </a:solidFill>
              </a:rPr>
              <a:t>A. The sacrifice of precious things.</a:t>
            </a:r>
          </a:p>
          <a:p>
            <a:pPr eaLnBrk="1" hangingPunct="1">
              <a:lnSpc>
                <a:spcPct val="90000"/>
              </a:lnSpc>
              <a:defRPr/>
            </a:pPr>
            <a:r>
              <a:rPr lang="en-US" dirty="0"/>
              <a:t>    </a:t>
            </a:r>
            <a:r>
              <a:rPr lang="en-US" sz="2800" dirty="0">
                <a:solidFill>
                  <a:schemeClr val="accent6">
                    <a:lumMod val="60000"/>
                    <a:lumOff val="40000"/>
                  </a:schemeClr>
                </a:solidFill>
              </a:rPr>
              <a:t>1. Wives and children </a:t>
            </a:r>
            <a:r>
              <a:rPr lang="en-US" sz="2800" dirty="0">
                <a:solidFill>
                  <a:srgbClr val="FF0000"/>
                </a:solidFill>
              </a:rPr>
              <a:t>(</a:t>
            </a:r>
            <a:r>
              <a:rPr lang="en-US" sz="2800" b="1" dirty="0">
                <a:solidFill>
                  <a:srgbClr val="FF0000"/>
                </a:solidFill>
              </a:rPr>
              <a:t>Ezra 10:3, 10-11, 44)</a:t>
            </a:r>
            <a:endParaRPr lang="en-US" sz="2800" dirty="0">
              <a:solidFill>
                <a:srgbClr val="FF0000"/>
              </a:solidFill>
            </a:endParaRPr>
          </a:p>
          <a:p>
            <a:pPr eaLnBrk="1" hangingPunct="1">
              <a:lnSpc>
                <a:spcPct val="90000"/>
              </a:lnSpc>
              <a:defRPr/>
            </a:pPr>
            <a:r>
              <a:rPr lang="en-US" sz="2600" dirty="0"/>
              <a:t>       </a:t>
            </a:r>
            <a:r>
              <a:rPr lang="en-US" sz="2600" dirty="0">
                <a:solidFill>
                  <a:schemeClr val="accent6">
                    <a:lumMod val="60000"/>
                    <a:lumOff val="40000"/>
                  </a:schemeClr>
                </a:solidFill>
              </a:rPr>
              <a:t>a. The sinful nature of these marriages did not mean there was any less pain associated with repenting of them.</a:t>
            </a:r>
          </a:p>
          <a:p>
            <a:pPr eaLnBrk="1" hangingPunct="1">
              <a:lnSpc>
                <a:spcPct val="90000"/>
              </a:lnSpc>
              <a:defRPr/>
            </a:pPr>
            <a:r>
              <a:rPr lang="en-US" sz="2600" dirty="0">
                <a:solidFill>
                  <a:schemeClr val="accent6">
                    <a:lumMod val="60000"/>
                    <a:lumOff val="40000"/>
                  </a:schemeClr>
                </a:solidFill>
              </a:rPr>
              <a:t>       b. This keeps many from ending sinful marriages.</a:t>
            </a:r>
          </a:p>
          <a:p>
            <a:pPr eaLnBrk="1" hangingPunct="1">
              <a:lnSpc>
                <a:spcPct val="90000"/>
              </a:lnSpc>
              <a:defRPr/>
            </a:pPr>
            <a:r>
              <a:rPr lang="en-US" dirty="0"/>
              <a:t>    </a:t>
            </a:r>
            <a:r>
              <a:rPr lang="en-US" dirty="0">
                <a:solidFill>
                  <a:schemeClr val="accent6">
                    <a:lumMod val="60000"/>
                    <a:lumOff val="40000"/>
                  </a:schemeClr>
                </a:solidFill>
              </a:rPr>
              <a:t>2. Jesus is our example of </a:t>
            </a:r>
            <a:r>
              <a:rPr lang="en-US" u="sng" dirty="0">
                <a:solidFill>
                  <a:schemeClr val="accent6">
                    <a:lumMod val="60000"/>
                    <a:lumOff val="40000"/>
                  </a:schemeClr>
                </a:solidFill>
              </a:rPr>
              <a:t>sacrifice</a:t>
            </a:r>
            <a:r>
              <a:rPr lang="en-US" dirty="0">
                <a:solidFill>
                  <a:schemeClr val="accent6">
                    <a:lumMod val="60000"/>
                    <a:lumOff val="40000"/>
                  </a:schemeClr>
                </a:solidFill>
              </a:rPr>
              <a:t>.</a:t>
            </a:r>
          </a:p>
          <a:p>
            <a:pPr marL="0" indent="0" algn="ctr" eaLnBrk="1" hangingPunct="1">
              <a:lnSpc>
                <a:spcPct val="90000"/>
              </a:lnSpc>
              <a:buNone/>
              <a:defRPr/>
            </a:pPr>
            <a:r>
              <a:rPr lang="en-US" sz="2600" i="1" dirty="0"/>
              <a:t>“Have this attitude in yourselves which was also in Christ Jesus, who, although He existed in the form of God, did not regard equality with God a thing to be grasped, but emptied Himself, taking the form of a bond-servant, and being made in the likeness of men. Being found in appearance as a man, He humbled Himself by becoming obedient to the point of death, even death on a cross.”  </a:t>
            </a:r>
            <a:r>
              <a:rPr lang="en-US" sz="2600" b="1" dirty="0">
                <a:solidFill>
                  <a:srgbClr val="FF0000"/>
                </a:solidFill>
              </a:rPr>
              <a:t>(Philippians 2:5-8)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1000"/>
                                        <p:tgtEl>
                                          <p:spTgt spid="12291">
                                            <p:txEl>
                                              <p:pRg st="0" end="0"/>
                                            </p:txEl>
                                          </p:spTgt>
                                        </p:tgtEl>
                                      </p:cBhvr>
                                    </p:animEffect>
                                    <p:anim calcmode="lin" valueType="num">
                                      <p:cBhvr>
                                        <p:cTn id="8"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2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291">
                                            <p:txEl>
                                              <p:pRg st="1" end="1"/>
                                            </p:txEl>
                                          </p:spTgt>
                                        </p:tgtEl>
                                        <p:attrNameLst>
                                          <p:attrName>style.visibility</p:attrName>
                                        </p:attrNameLst>
                                      </p:cBhvr>
                                      <p:to>
                                        <p:strVal val="visible"/>
                                      </p:to>
                                    </p:set>
                                    <p:animEffect transition="in" filter="fade">
                                      <p:cBhvr>
                                        <p:cTn id="14" dur="1000"/>
                                        <p:tgtEl>
                                          <p:spTgt spid="12291">
                                            <p:txEl>
                                              <p:pRg st="1" end="1"/>
                                            </p:txEl>
                                          </p:spTgt>
                                        </p:tgtEl>
                                      </p:cBhvr>
                                    </p:animEffect>
                                    <p:anim calcmode="lin" valueType="num">
                                      <p:cBhvr>
                                        <p:cTn id="15" dur="10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2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291">
                                            <p:txEl>
                                              <p:pRg st="2" end="2"/>
                                            </p:txEl>
                                          </p:spTgt>
                                        </p:tgtEl>
                                        <p:attrNameLst>
                                          <p:attrName>style.visibility</p:attrName>
                                        </p:attrNameLst>
                                      </p:cBhvr>
                                      <p:to>
                                        <p:strVal val="visible"/>
                                      </p:to>
                                    </p:set>
                                    <p:animEffect transition="in" filter="fade">
                                      <p:cBhvr>
                                        <p:cTn id="21" dur="1000"/>
                                        <p:tgtEl>
                                          <p:spTgt spid="12291">
                                            <p:txEl>
                                              <p:pRg st="2" end="2"/>
                                            </p:txEl>
                                          </p:spTgt>
                                        </p:tgtEl>
                                      </p:cBhvr>
                                    </p:animEffect>
                                    <p:anim calcmode="lin" valueType="num">
                                      <p:cBhvr>
                                        <p:cTn id="22" dur="10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2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291">
                                            <p:txEl>
                                              <p:pRg st="3" end="3"/>
                                            </p:txEl>
                                          </p:spTgt>
                                        </p:tgtEl>
                                        <p:attrNameLst>
                                          <p:attrName>style.visibility</p:attrName>
                                        </p:attrNameLst>
                                      </p:cBhvr>
                                      <p:to>
                                        <p:strVal val="visible"/>
                                      </p:to>
                                    </p:set>
                                    <p:animEffect transition="in" filter="fade">
                                      <p:cBhvr>
                                        <p:cTn id="28" dur="1000"/>
                                        <p:tgtEl>
                                          <p:spTgt spid="12291">
                                            <p:txEl>
                                              <p:pRg st="3" end="3"/>
                                            </p:txEl>
                                          </p:spTgt>
                                        </p:tgtEl>
                                      </p:cBhvr>
                                    </p:animEffect>
                                    <p:anim calcmode="lin" valueType="num">
                                      <p:cBhvr>
                                        <p:cTn id="29" dur="10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2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291">
                                            <p:txEl>
                                              <p:pRg st="4" end="4"/>
                                            </p:txEl>
                                          </p:spTgt>
                                        </p:tgtEl>
                                        <p:attrNameLst>
                                          <p:attrName>style.visibility</p:attrName>
                                        </p:attrNameLst>
                                      </p:cBhvr>
                                      <p:to>
                                        <p:strVal val="visible"/>
                                      </p:to>
                                    </p:set>
                                    <p:animEffect transition="in" filter="fade">
                                      <p:cBhvr>
                                        <p:cTn id="35" dur="1000"/>
                                        <p:tgtEl>
                                          <p:spTgt spid="12291">
                                            <p:txEl>
                                              <p:pRg st="4" end="4"/>
                                            </p:txEl>
                                          </p:spTgt>
                                        </p:tgtEl>
                                      </p:cBhvr>
                                    </p:animEffect>
                                    <p:anim calcmode="lin" valueType="num">
                                      <p:cBhvr>
                                        <p:cTn id="36" dur="1000" fill="hold"/>
                                        <p:tgtEl>
                                          <p:spTgt spid="1229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29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291">
                                            <p:txEl>
                                              <p:pRg st="5" end="5"/>
                                            </p:txEl>
                                          </p:spTgt>
                                        </p:tgtEl>
                                        <p:attrNameLst>
                                          <p:attrName>style.visibility</p:attrName>
                                        </p:attrNameLst>
                                      </p:cBhvr>
                                      <p:to>
                                        <p:strVal val="visible"/>
                                      </p:to>
                                    </p:set>
                                    <p:animEffect transition="in" filter="fade">
                                      <p:cBhvr>
                                        <p:cTn id="42" dur="1000"/>
                                        <p:tgtEl>
                                          <p:spTgt spid="12291">
                                            <p:txEl>
                                              <p:pRg st="5" end="5"/>
                                            </p:txEl>
                                          </p:spTgt>
                                        </p:tgtEl>
                                      </p:cBhvr>
                                    </p:animEffect>
                                    <p:anim calcmode="lin" valueType="num">
                                      <p:cBhvr>
                                        <p:cTn id="43" dur="1000" fill="hold"/>
                                        <p:tgtEl>
                                          <p:spTgt spid="12291">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29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E34EC36E-C5A6-040A-5188-F7E1324AEFFD}"/>
              </a:ext>
            </a:extLst>
          </p:cNvPr>
          <p:cNvSpPr>
            <a:spLocks noGrp="1" noChangeArrowheads="1"/>
          </p:cNvSpPr>
          <p:nvPr>
            <p:ph type="body" idx="1"/>
          </p:nvPr>
        </p:nvSpPr>
        <p:spPr>
          <a:xfrm>
            <a:off x="152400" y="762000"/>
            <a:ext cx="8839200" cy="6019800"/>
          </a:xfrm>
        </p:spPr>
        <p:txBody>
          <a:bodyPr/>
          <a:lstStyle/>
          <a:p>
            <a:pPr eaLnBrk="1" hangingPunct="1">
              <a:lnSpc>
                <a:spcPct val="90000"/>
              </a:lnSpc>
              <a:defRPr/>
            </a:pPr>
            <a:r>
              <a:rPr lang="en-US" dirty="0"/>
              <a:t>    </a:t>
            </a:r>
            <a:r>
              <a:rPr lang="en-US" sz="2900" dirty="0">
                <a:solidFill>
                  <a:schemeClr val="bg1">
                    <a:lumMod val="60000"/>
                    <a:lumOff val="40000"/>
                  </a:schemeClr>
                </a:solidFill>
              </a:rPr>
              <a:t>3. A price will be paid to be a disciple of Christ.</a:t>
            </a:r>
          </a:p>
          <a:p>
            <a:pPr marL="0" indent="0" algn="ctr" eaLnBrk="1" hangingPunct="1">
              <a:lnSpc>
                <a:spcPct val="90000"/>
              </a:lnSpc>
              <a:buNone/>
              <a:defRPr/>
            </a:pPr>
            <a:r>
              <a:rPr lang="en-US" sz="2800" dirty="0">
                <a:solidFill>
                  <a:schemeClr val="bg1">
                    <a:lumMod val="60000"/>
                    <a:lumOff val="40000"/>
                  </a:schemeClr>
                </a:solidFill>
              </a:rPr>
              <a:t>       	a. You must love Jesus more than your </a:t>
            </a:r>
            <a:r>
              <a:rPr lang="en-US" sz="2800" u="sng" dirty="0">
                <a:solidFill>
                  <a:schemeClr val="bg1">
                    <a:lumMod val="60000"/>
                    <a:lumOff val="40000"/>
                  </a:schemeClr>
                </a:solidFill>
              </a:rPr>
              <a:t>family</a:t>
            </a:r>
            <a:r>
              <a:rPr lang="en-US" sz="2800" dirty="0">
                <a:solidFill>
                  <a:schemeClr val="bg1">
                    <a:lumMod val="60000"/>
                    <a:lumOff val="40000"/>
                  </a:schemeClr>
                </a:solidFill>
              </a:rPr>
              <a:t>. </a:t>
            </a:r>
            <a:r>
              <a:rPr lang="en-US" sz="2800" dirty="0"/>
              <a:t>  </a:t>
            </a:r>
            <a:endParaRPr lang="en-US" sz="2800" dirty="0">
              <a:solidFill>
                <a:srgbClr val="FFFF00"/>
              </a:solidFill>
            </a:endParaRPr>
          </a:p>
          <a:p>
            <a:pPr marL="0" indent="0" algn="ctr" eaLnBrk="1" hangingPunct="1">
              <a:lnSpc>
                <a:spcPct val="90000"/>
              </a:lnSpc>
              <a:buNone/>
              <a:defRPr/>
            </a:pPr>
            <a:r>
              <a:rPr lang="en-US" sz="2400" i="1" dirty="0">
                <a:solidFill>
                  <a:schemeClr val="tx1">
                    <a:lumMod val="95000"/>
                  </a:schemeClr>
                </a:solidFill>
              </a:rPr>
              <a:t>“If anyone comes to Me, and does not hate his own </a:t>
            </a:r>
            <a:r>
              <a:rPr lang="en-US" sz="2400" b="1" i="1" dirty="0">
                <a:solidFill>
                  <a:schemeClr val="tx1">
                    <a:lumMod val="95000"/>
                  </a:schemeClr>
                </a:solidFill>
              </a:rPr>
              <a:t>father and mother and wife and children and brothers and sisters</a:t>
            </a:r>
            <a:r>
              <a:rPr lang="en-US" sz="2400" i="1" dirty="0">
                <a:solidFill>
                  <a:schemeClr val="tx1">
                    <a:lumMod val="95000"/>
                  </a:schemeClr>
                </a:solidFill>
              </a:rPr>
              <a:t>, yes, and even his own life, he cannot be My disciple.” </a:t>
            </a:r>
            <a:r>
              <a:rPr lang="en-US" sz="2400" b="1" dirty="0">
                <a:solidFill>
                  <a:srgbClr val="FF0000"/>
                </a:solidFill>
              </a:rPr>
              <a:t>(Luke 14:26) </a:t>
            </a:r>
          </a:p>
          <a:p>
            <a:pPr marL="0" indent="0" algn="ctr" eaLnBrk="1" hangingPunct="1">
              <a:lnSpc>
                <a:spcPct val="90000"/>
              </a:lnSpc>
              <a:buNone/>
              <a:defRPr/>
            </a:pPr>
            <a:endParaRPr lang="en-US" sz="800" b="1" i="1" dirty="0">
              <a:solidFill>
                <a:srgbClr val="FF0000"/>
              </a:solidFill>
            </a:endParaRPr>
          </a:p>
          <a:p>
            <a:pPr marL="0" indent="0" algn="ctr" eaLnBrk="1" hangingPunct="1">
              <a:lnSpc>
                <a:spcPct val="90000"/>
              </a:lnSpc>
              <a:buNone/>
              <a:defRPr/>
            </a:pPr>
            <a:r>
              <a:rPr lang="en-US" sz="2400" i="1" dirty="0">
                <a:solidFill>
                  <a:schemeClr val="tx1">
                    <a:lumMod val="95000"/>
                  </a:schemeClr>
                </a:solidFill>
              </a:rPr>
              <a:t>“Do not think that I came to bring peace on the earth; I did not come to bring peace, but a sword. For I came to set a man against his father, and a daughter against her mother, and a daughter-in-law against her mother-in-law; and a man’s enemies will be the members of his household. He who loves </a:t>
            </a:r>
            <a:r>
              <a:rPr lang="en-US" sz="2400" b="1" i="1" dirty="0">
                <a:solidFill>
                  <a:schemeClr val="tx1">
                    <a:lumMod val="95000"/>
                  </a:schemeClr>
                </a:solidFill>
              </a:rPr>
              <a:t>father</a:t>
            </a:r>
            <a:r>
              <a:rPr lang="en-US" sz="2400" i="1" dirty="0">
                <a:solidFill>
                  <a:schemeClr val="tx1">
                    <a:lumMod val="95000"/>
                  </a:schemeClr>
                </a:solidFill>
              </a:rPr>
              <a:t> or </a:t>
            </a:r>
            <a:r>
              <a:rPr lang="en-US" sz="2400" b="1" i="1" dirty="0">
                <a:solidFill>
                  <a:schemeClr val="tx1">
                    <a:lumMod val="95000"/>
                  </a:schemeClr>
                </a:solidFill>
              </a:rPr>
              <a:t>mother</a:t>
            </a:r>
            <a:r>
              <a:rPr lang="en-US" sz="2400" i="1" dirty="0">
                <a:solidFill>
                  <a:schemeClr val="tx1">
                    <a:lumMod val="95000"/>
                  </a:schemeClr>
                </a:solidFill>
              </a:rPr>
              <a:t> more than Me is not worthy of Me; and he who loves </a:t>
            </a:r>
            <a:r>
              <a:rPr lang="en-US" sz="2400" b="1" i="1" dirty="0">
                <a:solidFill>
                  <a:schemeClr val="tx1">
                    <a:lumMod val="95000"/>
                  </a:schemeClr>
                </a:solidFill>
              </a:rPr>
              <a:t>son</a:t>
            </a:r>
            <a:r>
              <a:rPr lang="en-US" sz="2400" i="1" dirty="0">
                <a:solidFill>
                  <a:schemeClr val="tx1">
                    <a:lumMod val="95000"/>
                  </a:schemeClr>
                </a:solidFill>
              </a:rPr>
              <a:t> or </a:t>
            </a:r>
            <a:r>
              <a:rPr lang="en-US" sz="2400" b="1" i="1" dirty="0">
                <a:solidFill>
                  <a:schemeClr val="tx1">
                    <a:lumMod val="95000"/>
                  </a:schemeClr>
                </a:solidFill>
              </a:rPr>
              <a:t>daughter</a:t>
            </a:r>
            <a:r>
              <a:rPr lang="en-US" sz="2400" i="1" dirty="0">
                <a:solidFill>
                  <a:schemeClr val="tx1">
                    <a:lumMod val="95000"/>
                  </a:schemeClr>
                </a:solidFill>
              </a:rPr>
              <a:t> more than Me is not worthy of Me. And he who does not take his cross and follow after Me is not worthy of Me. He who has found his life will lose it, and he who has lost his life for My sake will find it.” </a:t>
            </a:r>
            <a:r>
              <a:rPr lang="en-US" sz="2400" b="1" dirty="0">
                <a:solidFill>
                  <a:srgbClr val="FF0000"/>
                </a:solidFill>
              </a:rPr>
              <a:t>(Matthew 10:34-39)</a:t>
            </a:r>
            <a:endParaRPr lang="en-US" sz="2400" b="1" i="1" dirty="0">
              <a:solidFill>
                <a:srgbClr val="FF0000"/>
              </a:solidFill>
            </a:endParaRPr>
          </a:p>
        </p:txBody>
      </p:sp>
      <p:sp>
        <p:nvSpPr>
          <p:cNvPr id="4" name="Rectangle 2">
            <a:extLst>
              <a:ext uri="{FF2B5EF4-FFF2-40B4-BE49-F238E27FC236}">
                <a16:creationId xmlns:a16="http://schemas.microsoft.com/office/drawing/2014/main" id="{B973C9F1-6900-1E54-D48F-A65BDE21E97A}"/>
              </a:ext>
            </a:extLst>
          </p:cNvPr>
          <p:cNvSpPr>
            <a:spLocks noGrp="1" noChangeArrowheads="1"/>
          </p:cNvSpPr>
          <p:nvPr>
            <p:ph type="title"/>
          </p:nvPr>
        </p:nvSpPr>
        <p:spPr>
          <a:xfrm>
            <a:off x="0" y="76200"/>
            <a:ext cx="9144000" cy="838200"/>
          </a:xfrm>
        </p:spPr>
        <p:txBody>
          <a:bodyPr/>
          <a:lstStyle/>
          <a:p>
            <a:pPr eaLnBrk="1" hangingPunct="1">
              <a:defRPr/>
            </a:pPr>
            <a:r>
              <a:rPr lang="en-US" sz="3600" b="1" dirty="0"/>
              <a:t>II. WHAT IT TAKES TO PUT AWAY SIN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1000"/>
                                        <p:tgtEl>
                                          <p:spTgt spid="13315">
                                            <p:txEl>
                                              <p:pRg st="0" end="0"/>
                                            </p:txEl>
                                          </p:spTgt>
                                        </p:tgtEl>
                                      </p:cBhvr>
                                    </p:animEffect>
                                    <p:anim calcmode="lin" valueType="num">
                                      <p:cBhvr>
                                        <p:cTn id="8" dur="1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3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315">
                                            <p:txEl>
                                              <p:pRg st="1" end="1"/>
                                            </p:txEl>
                                          </p:spTgt>
                                        </p:tgtEl>
                                        <p:attrNameLst>
                                          <p:attrName>style.visibility</p:attrName>
                                        </p:attrNameLst>
                                      </p:cBhvr>
                                      <p:to>
                                        <p:strVal val="visible"/>
                                      </p:to>
                                    </p:set>
                                    <p:animEffect transition="in" filter="fade">
                                      <p:cBhvr>
                                        <p:cTn id="14" dur="1000"/>
                                        <p:tgtEl>
                                          <p:spTgt spid="13315">
                                            <p:txEl>
                                              <p:pRg st="1" end="1"/>
                                            </p:txEl>
                                          </p:spTgt>
                                        </p:tgtEl>
                                      </p:cBhvr>
                                    </p:animEffect>
                                    <p:anim calcmode="lin" valueType="num">
                                      <p:cBhvr>
                                        <p:cTn id="15" dur="10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3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Effect transition="in" filter="fade">
                                      <p:cBhvr>
                                        <p:cTn id="21" dur="1000"/>
                                        <p:tgtEl>
                                          <p:spTgt spid="13315">
                                            <p:txEl>
                                              <p:pRg st="2" end="2"/>
                                            </p:txEl>
                                          </p:spTgt>
                                        </p:tgtEl>
                                      </p:cBhvr>
                                    </p:animEffect>
                                    <p:anim calcmode="lin" valueType="num">
                                      <p:cBhvr>
                                        <p:cTn id="22" dur="10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3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315">
                                            <p:txEl>
                                              <p:pRg st="4" end="4"/>
                                            </p:txEl>
                                          </p:spTgt>
                                        </p:tgtEl>
                                        <p:attrNameLst>
                                          <p:attrName>style.visibility</p:attrName>
                                        </p:attrNameLst>
                                      </p:cBhvr>
                                      <p:to>
                                        <p:strVal val="visible"/>
                                      </p:to>
                                    </p:set>
                                    <p:animEffect transition="in" filter="fade">
                                      <p:cBhvr>
                                        <p:cTn id="28" dur="1000"/>
                                        <p:tgtEl>
                                          <p:spTgt spid="13315">
                                            <p:txEl>
                                              <p:pRg st="4" end="4"/>
                                            </p:txEl>
                                          </p:spTgt>
                                        </p:tgtEl>
                                      </p:cBhvr>
                                    </p:animEffect>
                                    <p:anim calcmode="lin" valueType="num">
                                      <p:cBhvr>
                                        <p:cTn id="29" dur="10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331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CCA2B-D82D-BCCC-8817-2B3C3F342F44}"/>
            </a:ext>
          </a:extLst>
        </p:cNvPr>
        <p:cNvGrpSpPr/>
        <p:nvPr/>
      </p:nvGrpSpPr>
      <p:grpSpPr>
        <a:xfrm>
          <a:off x="0" y="0"/>
          <a:ext cx="0" cy="0"/>
          <a:chOff x="0" y="0"/>
          <a:chExt cx="0" cy="0"/>
        </a:xfrm>
      </p:grpSpPr>
      <p:sp>
        <p:nvSpPr>
          <p:cNvPr id="13315" name="Rectangle 3">
            <a:extLst>
              <a:ext uri="{FF2B5EF4-FFF2-40B4-BE49-F238E27FC236}">
                <a16:creationId xmlns:a16="http://schemas.microsoft.com/office/drawing/2014/main" id="{60B061A1-3662-1CBE-E741-5156B013E3A1}"/>
              </a:ext>
            </a:extLst>
          </p:cNvPr>
          <p:cNvSpPr>
            <a:spLocks noGrp="1" noChangeArrowheads="1"/>
          </p:cNvSpPr>
          <p:nvPr>
            <p:ph type="body" idx="1"/>
          </p:nvPr>
        </p:nvSpPr>
        <p:spPr>
          <a:xfrm>
            <a:off x="152400" y="876300"/>
            <a:ext cx="8839200" cy="5981700"/>
          </a:xfrm>
        </p:spPr>
        <p:txBody>
          <a:bodyPr/>
          <a:lstStyle/>
          <a:p>
            <a:pPr eaLnBrk="1" hangingPunct="1">
              <a:lnSpc>
                <a:spcPct val="90000"/>
              </a:lnSpc>
              <a:defRPr/>
            </a:pPr>
            <a:r>
              <a:rPr lang="en-US" dirty="0"/>
              <a:t>    </a:t>
            </a:r>
            <a:r>
              <a:rPr lang="en-US" sz="2900" dirty="0">
                <a:solidFill>
                  <a:schemeClr val="bg1">
                    <a:lumMod val="60000"/>
                    <a:lumOff val="40000"/>
                  </a:schemeClr>
                </a:solidFill>
              </a:rPr>
              <a:t>3. A price will be paid to be a disciple of Christ.</a:t>
            </a:r>
          </a:p>
          <a:p>
            <a:pPr eaLnBrk="1" hangingPunct="1">
              <a:lnSpc>
                <a:spcPct val="90000"/>
              </a:lnSpc>
              <a:defRPr/>
            </a:pPr>
            <a:r>
              <a:rPr lang="en-US" sz="2800" dirty="0">
                <a:solidFill>
                  <a:schemeClr val="bg1">
                    <a:lumMod val="60000"/>
                    <a:lumOff val="40000"/>
                  </a:schemeClr>
                </a:solidFill>
              </a:rPr>
              <a:t>       b. You must love Jesus more than your </a:t>
            </a:r>
            <a:r>
              <a:rPr lang="en-US" sz="2800" u="sng" dirty="0">
                <a:solidFill>
                  <a:schemeClr val="bg1">
                    <a:lumMod val="60000"/>
                    <a:lumOff val="40000"/>
                  </a:schemeClr>
                </a:solidFill>
              </a:rPr>
              <a:t>life</a:t>
            </a:r>
            <a:r>
              <a:rPr lang="en-US" sz="2800" dirty="0">
                <a:solidFill>
                  <a:schemeClr val="bg1">
                    <a:lumMod val="60000"/>
                    <a:lumOff val="40000"/>
                  </a:schemeClr>
                </a:solidFill>
              </a:rPr>
              <a:t>. </a:t>
            </a:r>
          </a:p>
          <a:p>
            <a:pPr marL="0" indent="0" algn="ctr" eaLnBrk="1" hangingPunct="1">
              <a:lnSpc>
                <a:spcPct val="90000"/>
              </a:lnSpc>
              <a:buNone/>
              <a:defRPr/>
            </a:pPr>
            <a:r>
              <a:rPr lang="en-US" sz="2600" i="1" dirty="0">
                <a:solidFill>
                  <a:schemeClr val="tx1">
                    <a:lumMod val="95000"/>
                  </a:schemeClr>
                </a:solidFill>
              </a:rPr>
              <a:t>“If anyone comes to Me, and does not hate his own father and mother and wife and children and brothers and sisters, </a:t>
            </a:r>
            <a:r>
              <a:rPr lang="en-US" sz="2600" b="1" i="1" dirty="0">
                <a:solidFill>
                  <a:schemeClr val="tx1">
                    <a:lumMod val="95000"/>
                  </a:schemeClr>
                </a:solidFill>
              </a:rPr>
              <a:t>yes, and even his own life</a:t>
            </a:r>
            <a:r>
              <a:rPr lang="en-US" sz="2600" i="1" dirty="0">
                <a:solidFill>
                  <a:schemeClr val="tx1">
                    <a:lumMod val="95000"/>
                  </a:schemeClr>
                </a:solidFill>
              </a:rPr>
              <a:t>, he cannot be My disciple.” </a:t>
            </a:r>
            <a:r>
              <a:rPr lang="en-US" sz="2600" b="1" dirty="0">
                <a:solidFill>
                  <a:srgbClr val="FF0000"/>
                </a:solidFill>
              </a:rPr>
              <a:t>(Luke 14:26) </a:t>
            </a:r>
          </a:p>
          <a:p>
            <a:pPr eaLnBrk="1" hangingPunct="1">
              <a:lnSpc>
                <a:spcPct val="90000"/>
              </a:lnSpc>
              <a:defRPr/>
            </a:pPr>
            <a:r>
              <a:rPr lang="en-US" sz="2800" dirty="0">
                <a:solidFill>
                  <a:schemeClr val="bg1">
                    <a:lumMod val="60000"/>
                    <a:lumOff val="40000"/>
                  </a:schemeClr>
                </a:solidFill>
              </a:rPr>
              <a:t>       c. You must </a:t>
            </a:r>
            <a:r>
              <a:rPr lang="en-US" sz="2800" u="sng" dirty="0">
                <a:solidFill>
                  <a:schemeClr val="bg1">
                    <a:lumMod val="60000"/>
                    <a:lumOff val="40000"/>
                  </a:schemeClr>
                </a:solidFill>
              </a:rPr>
              <a:t>count the cost</a:t>
            </a:r>
            <a:r>
              <a:rPr lang="en-US" sz="2800" dirty="0">
                <a:solidFill>
                  <a:schemeClr val="bg1">
                    <a:lumMod val="60000"/>
                    <a:lumOff val="40000"/>
                  </a:schemeClr>
                </a:solidFill>
              </a:rPr>
              <a:t> and </a:t>
            </a:r>
            <a:r>
              <a:rPr lang="en-US" sz="2800" u="sng" dirty="0">
                <a:solidFill>
                  <a:schemeClr val="bg1">
                    <a:lumMod val="60000"/>
                    <a:lumOff val="40000"/>
                  </a:schemeClr>
                </a:solidFill>
              </a:rPr>
              <a:t>pay the price</a:t>
            </a:r>
            <a:r>
              <a:rPr lang="en-US" sz="2800" dirty="0">
                <a:solidFill>
                  <a:schemeClr val="bg1">
                    <a:lumMod val="60000"/>
                    <a:lumOff val="40000"/>
                  </a:schemeClr>
                </a:solidFill>
              </a:rPr>
              <a:t>! </a:t>
            </a:r>
          </a:p>
          <a:p>
            <a:pPr marL="0" indent="0" eaLnBrk="1" hangingPunct="1">
              <a:lnSpc>
                <a:spcPct val="90000"/>
              </a:lnSpc>
              <a:buNone/>
              <a:defRPr/>
            </a:pPr>
            <a:r>
              <a:rPr lang="en-US" sz="2800" b="1" dirty="0">
                <a:solidFill>
                  <a:schemeClr val="bg1">
                    <a:lumMod val="60000"/>
                    <a:lumOff val="40000"/>
                  </a:schemeClr>
                </a:solidFill>
              </a:rPr>
              <a:t>			</a:t>
            </a:r>
            <a:r>
              <a:rPr lang="en-US" sz="2800" b="1" dirty="0">
                <a:solidFill>
                  <a:srgbClr val="FF0000"/>
                </a:solidFill>
              </a:rPr>
              <a:t>(cf. Luke 14:28-33)</a:t>
            </a:r>
          </a:p>
          <a:p>
            <a:pPr marL="0" indent="0" algn="ctr" eaLnBrk="1" hangingPunct="1">
              <a:lnSpc>
                <a:spcPct val="90000"/>
              </a:lnSpc>
              <a:buNone/>
              <a:defRPr/>
            </a:pPr>
            <a:r>
              <a:rPr lang="en-US" sz="2600" i="1" dirty="0">
                <a:solidFill>
                  <a:schemeClr val="tx1">
                    <a:lumMod val="95000"/>
                  </a:schemeClr>
                </a:solidFill>
              </a:rPr>
              <a:t>“So then, none of you can be My disciple who does not give up all his own possessions.”</a:t>
            </a:r>
            <a:r>
              <a:rPr lang="en-US" sz="2600" dirty="0">
                <a:solidFill>
                  <a:schemeClr val="tx1">
                    <a:lumMod val="95000"/>
                  </a:schemeClr>
                </a:solidFill>
              </a:rPr>
              <a:t> </a:t>
            </a:r>
            <a:r>
              <a:rPr lang="en-US" sz="2600" b="1" dirty="0">
                <a:solidFill>
                  <a:srgbClr val="FF0000"/>
                </a:solidFill>
              </a:rPr>
              <a:t>(Luke 14:33)</a:t>
            </a:r>
          </a:p>
          <a:p>
            <a:pPr marL="0" indent="0" algn="ctr" eaLnBrk="1" hangingPunct="1">
              <a:lnSpc>
                <a:spcPct val="90000"/>
              </a:lnSpc>
              <a:buNone/>
              <a:defRPr/>
            </a:pPr>
            <a:endParaRPr lang="en-US" sz="800" i="1" dirty="0">
              <a:solidFill>
                <a:schemeClr val="tx1">
                  <a:lumMod val="95000"/>
                </a:schemeClr>
              </a:solidFill>
            </a:endParaRPr>
          </a:p>
          <a:p>
            <a:pPr marL="0" indent="0" algn="ctr" eaLnBrk="1" hangingPunct="1">
              <a:lnSpc>
                <a:spcPct val="90000"/>
              </a:lnSpc>
              <a:buNone/>
              <a:defRPr/>
            </a:pPr>
            <a:r>
              <a:rPr lang="en-US" sz="2600" i="1" dirty="0">
                <a:solidFill>
                  <a:schemeClr val="tx1">
                    <a:lumMod val="95000"/>
                  </a:schemeClr>
                </a:solidFill>
              </a:rPr>
              <a:t>“Then He said to them, ‘Beware, and be on your guard against every form of greed; for not even when one has an abundance does his life consist of his possessions.’” </a:t>
            </a:r>
            <a:br>
              <a:rPr lang="en-US" sz="2600" i="1" dirty="0">
                <a:solidFill>
                  <a:schemeClr val="tx1">
                    <a:lumMod val="95000"/>
                  </a:schemeClr>
                </a:solidFill>
              </a:rPr>
            </a:br>
            <a:r>
              <a:rPr lang="en-US" sz="2600" b="1" dirty="0">
                <a:solidFill>
                  <a:srgbClr val="FF0000"/>
                </a:solidFill>
              </a:rPr>
              <a:t>(Luke 12:15)</a:t>
            </a:r>
          </a:p>
        </p:txBody>
      </p:sp>
      <p:sp>
        <p:nvSpPr>
          <p:cNvPr id="4" name="Rectangle 2">
            <a:extLst>
              <a:ext uri="{FF2B5EF4-FFF2-40B4-BE49-F238E27FC236}">
                <a16:creationId xmlns:a16="http://schemas.microsoft.com/office/drawing/2014/main" id="{76BC26D0-8FE6-D571-F910-4C4739CC6FBC}"/>
              </a:ext>
            </a:extLst>
          </p:cNvPr>
          <p:cNvSpPr>
            <a:spLocks noGrp="1" noChangeArrowheads="1"/>
          </p:cNvSpPr>
          <p:nvPr>
            <p:ph type="title"/>
          </p:nvPr>
        </p:nvSpPr>
        <p:spPr>
          <a:xfrm>
            <a:off x="0" y="76200"/>
            <a:ext cx="9144000" cy="838200"/>
          </a:xfrm>
        </p:spPr>
        <p:txBody>
          <a:bodyPr/>
          <a:lstStyle/>
          <a:p>
            <a:pPr eaLnBrk="1" hangingPunct="1">
              <a:defRPr/>
            </a:pPr>
            <a:r>
              <a:rPr lang="en-US" sz="3600" b="1" dirty="0"/>
              <a:t>II. WHAT IT TAKES TO PUT AWAY SIN</a:t>
            </a:r>
          </a:p>
        </p:txBody>
      </p:sp>
    </p:spTree>
    <p:extLst>
      <p:ext uri="{BB962C8B-B14F-4D97-AF65-F5344CB8AC3E}">
        <p14:creationId xmlns:p14="http://schemas.microsoft.com/office/powerpoint/2010/main" val="357322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1000"/>
                                        <p:tgtEl>
                                          <p:spTgt spid="13315">
                                            <p:txEl>
                                              <p:pRg st="0" end="0"/>
                                            </p:txEl>
                                          </p:spTgt>
                                        </p:tgtEl>
                                      </p:cBhvr>
                                    </p:animEffect>
                                    <p:anim calcmode="lin" valueType="num">
                                      <p:cBhvr>
                                        <p:cTn id="8" dur="1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3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315">
                                            <p:txEl>
                                              <p:pRg st="1" end="1"/>
                                            </p:txEl>
                                          </p:spTgt>
                                        </p:tgtEl>
                                        <p:attrNameLst>
                                          <p:attrName>style.visibility</p:attrName>
                                        </p:attrNameLst>
                                      </p:cBhvr>
                                      <p:to>
                                        <p:strVal val="visible"/>
                                      </p:to>
                                    </p:set>
                                    <p:animEffect transition="in" filter="fade">
                                      <p:cBhvr>
                                        <p:cTn id="14" dur="1000"/>
                                        <p:tgtEl>
                                          <p:spTgt spid="13315">
                                            <p:txEl>
                                              <p:pRg st="1" end="1"/>
                                            </p:txEl>
                                          </p:spTgt>
                                        </p:tgtEl>
                                      </p:cBhvr>
                                    </p:animEffect>
                                    <p:anim calcmode="lin" valueType="num">
                                      <p:cBhvr>
                                        <p:cTn id="15" dur="10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3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Effect transition="in" filter="fade">
                                      <p:cBhvr>
                                        <p:cTn id="21" dur="1000"/>
                                        <p:tgtEl>
                                          <p:spTgt spid="13315">
                                            <p:txEl>
                                              <p:pRg st="2" end="2"/>
                                            </p:txEl>
                                          </p:spTgt>
                                        </p:tgtEl>
                                      </p:cBhvr>
                                    </p:animEffect>
                                    <p:anim calcmode="lin" valueType="num">
                                      <p:cBhvr>
                                        <p:cTn id="22" dur="10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3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315">
                                            <p:txEl>
                                              <p:pRg st="3" end="3"/>
                                            </p:txEl>
                                          </p:spTgt>
                                        </p:tgtEl>
                                        <p:attrNameLst>
                                          <p:attrName>style.visibility</p:attrName>
                                        </p:attrNameLst>
                                      </p:cBhvr>
                                      <p:to>
                                        <p:strVal val="visible"/>
                                      </p:to>
                                    </p:set>
                                    <p:animEffect transition="in" filter="fade">
                                      <p:cBhvr>
                                        <p:cTn id="28" dur="1000"/>
                                        <p:tgtEl>
                                          <p:spTgt spid="13315">
                                            <p:txEl>
                                              <p:pRg st="3" end="3"/>
                                            </p:txEl>
                                          </p:spTgt>
                                        </p:tgtEl>
                                      </p:cBhvr>
                                    </p:animEffect>
                                    <p:anim calcmode="lin" valueType="num">
                                      <p:cBhvr>
                                        <p:cTn id="29" dur="10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315">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315">
                                            <p:txEl>
                                              <p:pRg st="4" end="4"/>
                                            </p:txEl>
                                          </p:spTgt>
                                        </p:tgtEl>
                                        <p:attrNameLst>
                                          <p:attrName>style.visibility</p:attrName>
                                        </p:attrNameLst>
                                      </p:cBhvr>
                                      <p:to>
                                        <p:strVal val="visible"/>
                                      </p:to>
                                    </p:set>
                                    <p:animEffect transition="in" filter="fade">
                                      <p:cBhvr>
                                        <p:cTn id="33" dur="1000"/>
                                        <p:tgtEl>
                                          <p:spTgt spid="13315">
                                            <p:txEl>
                                              <p:pRg st="4" end="4"/>
                                            </p:txEl>
                                          </p:spTgt>
                                        </p:tgtEl>
                                      </p:cBhvr>
                                    </p:animEffect>
                                    <p:anim calcmode="lin" valueType="num">
                                      <p:cBhvr>
                                        <p:cTn id="34" dur="10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1331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3315">
                                            <p:txEl>
                                              <p:pRg st="5" end="5"/>
                                            </p:txEl>
                                          </p:spTgt>
                                        </p:tgtEl>
                                        <p:attrNameLst>
                                          <p:attrName>style.visibility</p:attrName>
                                        </p:attrNameLst>
                                      </p:cBhvr>
                                      <p:to>
                                        <p:strVal val="visible"/>
                                      </p:to>
                                    </p:set>
                                    <p:animEffect transition="in" filter="fade">
                                      <p:cBhvr>
                                        <p:cTn id="40" dur="1000"/>
                                        <p:tgtEl>
                                          <p:spTgt spid="13315">
                                            <p:txEl>
                                              <p:pRg st="5" end="5"/>
                                            </p:txEl>
                                          </p:spTgt>
                                        </p:tgtEl>
                                      </p:cBhvr>
                                    </p:animEffect>
                                    <p:anim calcmode="lin" valueType="num">
                                      <p:cBhvr>
                                        <p:cTn id="41" dur="10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1331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3315">
                                            <p:txEl>
                                              <p:pRg st="7" end="7"/>
                                            </p:txEl>
                                          </p:spTgt>
                                        </p:tgtEl>
                                        <p:attrNameLst>
                                          <p:attrName>style.visibility</p:attrName>
                                        </p:attrNameLst>
                                      </p:cBhvr>
                                      <p:to>
                                        <p:strVal val="visible"/>
                                      </p:to>
                                    </p:set>
                                    <p:animEffect transition="in" filter="fade">
                                      <p:cBhvr>
                                        <p:cTn id="47" dur="1000"/>
                                        <p:tgtEl>
                                          <p:spTgt spid="13315">
                                            <p:txEl>
                                              <p:pRg st="7" end="7"/>
                                            </p:txEl>
                                          </p:spTgt>
                                        </p:tgtEl>
                                      </p:cBhvr>
                                    </p:animEffect>
                                    <p:anim calcmode="lin" valueType="num">
                                      <p:cBhvr>
                                        <p:cTn id="48" dur="1000" fill="hold"/>
                                        <p:tgtEl>
                                          <p:spTgt spid="13315">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1331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D1D70472-046B-D857-ACA7-E347383B5741}"/>
              </a:ext>
            </a:extLst>
          </p:cNvPr>
          <p:cNvSpPr>
            <a:spLocks noGrp="1" noChangeArrowheads="1"/>
          </p:cNvSpPr>
          <p:nvPr>
            <p:ph type="body" idx="1"/>
          </p:nvPr>
        </p:nvSpPr>
        <p:spPr>
          <a:xfrm>
            <a:off x="266700" y="685800"/>
            <a:ext cx="8610600" cy="6096000"/>
          </a:xfrm>
        </p:spPr>
        <p:txBody>
          <a:bodyPr/>
          <a:lstStyle/>
          <a:p>
            <a:pPr eaLnBrk="1" hangingPunct="1">
              <a:defRPr/>
            </a:pPr>
            <a:r>
              <a:rPr lang="en-US" dirty="0"/>
              <a:t>    </a:t>
            </a:r>
            <a:r>
              <a:rPr lang="en-US" dirty="0">
                <a:solidFill>
                  <a:schemeClr val="bg1">
                    <a:lumMod val="60000"/>
                    <a:lumOff val="40000"/>
                  </a:schemeClr>
                </a:solidFill>
              </a:rPr>
              <a:t>4. Some refuse to sacrifice for salvation.</a:t>
            </a:r>
          </a:p>
          <a:p>
            <a:pPr marL="0" indent="0" algn="ctr" eaLnBrk="1" hangingPunct="1">
              <a:buNone/>
              <a:defRPr/>
            </a:pPr>
            <a:r>
              <a:rPr lang="en-US" sz="2400" i="1" dirty="0">
                <a:solidFill>
                  <a:schemeClr val="tx1">
                    <a:lumMod val="95000"/>
                  </a:schemeClr>
                </a:solidFill>
              </a:rPr>
              <a:t>“</a:t>
            </a:r>
            <a:r>
              <a:rPr lang="en-US" sz="2500" i="1" dirty="0">
                <a:solidFill>
                  <a:schemeClr val="tx1">
                    <a:lumMod val="95000"/>
                  </a:schemeClr>
                </a:solidFill>
              </a:rPr>
              <a:t>As He was setting out on a journey, a man ran up to Him and knelt before Him, and asked Him, ‘Good Teacher, what shall I do to inherit eternal life?’ And Jesus said to him, ‘Why do you call Me good? No one is good except God alone. You know the commandments, “Do not murder, Do not commit adultery, Do not steal, Do not bear false witness, Do not defraud, Honor your father and mother.”’ And he said to Him, ‘Teacher, I have kept all these things from my youth up.’ Looking at him, Jesus felt a love for him and said to him, ‘One thing you lack: go and sell all you possess and give to the poor, and you will have treasure in heaven; and come, follow Me.’ But at these words he was saddened, and he went away grieving, for he was one who owned much property.” </a:t>
            </a:r>
            <a:r>
              <a:rPr lang="en-US" sz="2500" b="1" dirty="0">
                <a:solidFill>
                  <a:srgbClr val="FF0000"/>
                </a:solidFill>
              </a:rPr>
              <a:t>(Mark 10:17-22)</a:t>
            </a:r>
          </a:p>
        </p:txBody>
      </p:sp>
      <p:sp>
        <p:nvSpPr>
          <p:cNvPr id="4" name="Rectangle 2">
            <a:extLst>
              <a:ext uri="{FF2B5EF4-FFF2-40B4-BE49-F238E27FC236}">
                <a16:creationId xmlns:a16="http://schemas.microsoft.com/office/drawing/2014/main" id="{8B6C5AA3-94CD-F0D1-F121-C57A777E0427}"/>
              </a:ext>
            </a:extLst>
          </p:cNvPr>
          <p:cNvSpPr>
            <a:spLocks noGrp="1" noChangeArrowheads="1"/>
          </p:cNvSpPr>
          <p:nvPr>
            <p:ph type="title"/>
          </p:nvPr>
        </p:nvSpPr>
        <p:spPr>
          <a:xfrm>
            <a:off x="0" y="76200"/>
            <a:ext cx="9144000" cy="838200"/>
          </a:xfrm>
        </p:spPr>
        <p:txBody>
          <a:bodyPr/>
          <a:lstStyle/>
          <a:p>
            <a:pPr eaLnBrk="1" hangingPunct="1">
              <a:defRPr/>
            </a:pPr>
            <a:r>
              <a:rPr lang="en-US" sz="3600" b="1" dirty="0"/>
              <a:t>II. WHAT IT TAKES TO PUT AWAY SIN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1000"/>
                                        <p:tgtEl>
                                          <p:spTgt spid="14339">
                                            <p:txEl>
                                              <p:pRg st="0" end="0"/>
                                            </p:txEl>
                                          </p:spTgt>
                                        </p:tgtEl>
                                      </p:cBhvr>
                                    </p:animEffect>
                                    <p:anim calcmode="lin" valueType="num">
                                      <p:cBhvr>
                                        <p:cTn id="8" dur="1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3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339">
                                            <p:txEl>
                                              <p:pRg st="1" end="1"/>
                                            </p:txEl>
                                          </p:spTgt>
                                        </p:tgtEl>
                                        <p:attrNameLst>
                                          <p:attrName>style.visibility</p:attrName>
                                        </p:attrNameLst>
                                      </p:cBhvr>
                                      <p:to>
                                        <p:strVal val="visible"/>
                                      </p:to>
                                    </p:set>
                                    <p:animEffect transition="in" filter="fade">
                                      <p:cBhvr>
                                        <p:cTn id="14" dur="1000"/>
                                        <p:tgtEl>
                                          <p:spTgt spid="14339">
                                            <p:txEl>
                                              <p:pRg st="1" end="1"/>
                                            </p:txEl>
                                          </p:spTgt>
                                        </p:tgtEl>
                                      </p:cBhvr>
                                    </p:animEffect>
                                    <p:anim calcmode="lin" valueType="num">
                                      <p:cBhvr>
                                        <p:cTn id="15" dur="10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33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63BF7-0BB8-0B3E-B20A-708E6FE18908}"/>
            </a:ext>
          </a:extLst>
        </p:cNvPr>
        <p:cNvGrpSpPr/>
        <p:nvPr/>
      </p:nvGrpSpPr>
      <p:grpSpPr>
        <a:xfrm>
          <a:off x="0" y="0"/>
          <a:ext cx="0" cy="0"/>
          <a:chOff x="0" y="0"/>
          <a:chExt cx="0" cy="0"/>
        </a:xfrm>
      </p:grpSpPr>
      <p:sp>
        <p:nvSpPr>
          <p:cNvPr id="14339" name="Rectangle 3">
            <a:extLst>
              <a:ext uri="{FF2B5EF4-FFF2-40B4-BE49-F238E27FC236}">
                <a16:creationId xmlns:a16="http://schemas.microsoft.com/office/drawing/2014/main" id="{CF0E6FA9-C331-D07F-7E87-019054BD31E4}"/>
              </a:ext>
            </a:extLst>
          </p:cNvPr>
          <p:cNvSpPr>
            <a:spLocks noGrp="1" noChangeArrowheads="1"/>
          </p:cNvSpPr>
          <p:nvPr>
            <p:ph type="body" idx="1"/>
          </p:nvPr>
        </p:nvSpPr>
        <p:spPr>
          <a:xfrm>
            <a:off x="152400" y="762000"/>
            <a:ext cx="8839200" cy="6096000"/>
          </a:xfrm>
        </p:spPr>
        <p:txBody>
          <a:bodyPr/>
          <a:lstStyle/>
          <a:p>
            <a:pPr eaLnBrk="1" hangingPunct="1">
              <a:defRPr/>
            </a:pPr>
            <a:r>
              <a:rPr lang="en-US" dirty="0"/>
              <a:t>    </a:t>
            </a:r>
            <a:r>
              <a:rPr lang="en-US" dirty="0">
                <a:solidFill>
                  <a:schemeClr val="bg1">
                    <a:lumMod val="60000"/>
                    <a:lumOff val="40000"/>
                  </a:schemeClr>
                </a:solidFill>
              </a:rPr>
              <a:t>4. Some refuse to sacrifice for salvation.</a:t>
            </a:r>
          </a:p>
          <a:p>
            <a:pPr eaLnBrk="1" hangingPunct="1">
              <a:defRPr/>
            </a:pPr>
            <a:r>
              <a:rPr lang="en-US" dirty="0">
                <a:solidFill>
                  <a:schemeClr val="bg1">
                    <a:lumMod val="60000"/>
                    <a:lumOff val="40000"/>
                  </a:schemeClr>
                </a:solidFill>
              </a:rPr>
              <a:t>       a. Some in Israel refused to pay the price.</a:t>
            </a:r>
          </a:p>
          <a:p>
            <a:pPr marL="0" indent="0" algn="ctr" eaLnBrk="1" hangingPunct="1">
              <a:buNone/>
              <a:defRPr/>
            </a:pPr>
            <a:r>
              <a:rPr lang="en-US" i="1" dirty="0"/>
              <a:t>“Only Jonathan the son of Asahel and </a:t>
            </a:r>
            <a:r>
              <a:rPr lang="en-US" i="1" dirty="0" err="1"/>
              <a:t>Jahzeiah</a:t>
            </a:r>
            <a:r>
              <a:rPr lang="en-US" i="1" dirty="0"/>
              <a:t> the son of Tikvah opposed this, with Meshullam and Shabbethai the Levite supporting them.” </a:t>
            </a:r>
            <a:r>
              <a:rPr lang="en-US" b="1" dirty="0">
                <a:solidFill>
                  <a:srgbClr val="FF0000"/>
                </a:solidFill>
              </a:rPr>
              <a:t>(Ezra 10:15)</a:t>
            </a:r>
          </a:p>
          <a:p>
            <a:pPr eaLnBrk="1" hangingPunct="1">
              <a:defRPr/>
            </a:pPr>
            <a:r>
              <a:rPr lang="en-US" b="1" dirty="0"/>
              <a:t>       </a:t>
            </a:r>
            <a:r>
              <a:rPr lang="en-US" dirty="0">
                <a:solidFill>
                  <a:schemeClr val="bg1">
                    <a:lumMod val="60000"/>
                    <a:lumOff val="40000"/>
                  </a:schemeClr>
                </a:solidFill>
              </a:rPr>
              <a:t>b. What about us? </a:t>
            </a:r>
          </a:p>
          <a:p>
            <a:pPr lvl="4" eaLnBrk="1" hangingPunct="1">
              <a:defRPr/>
            </a:pPr>
            <a:r>
              <a:rPr lang="en-US" sz="3200" dirty="0">
                <a:solidFill>
                  <a:schemeClr val="bg1">
                    <a:lumMod val="60000"/>
                    <a:lumOff val="40000"/>
                  </a:schemeClr>
                </a:solidFill>
              </a:rPr>
              <a:t>A job?</a:t>
            </a:r>
          </a:p>
          <a:p>
            <a:pPr lvl="4" eaLnBrk="1" hangingPunct="1">
              <a:defRPr/>
            </a:pPr>
            <a:r>
              <a:rPr lang="en-US" sz="3200" dirty="0">
                <a:solidFill>
                  <a:schemeClr val="bg1">
                    <a:lumMod val="60000"/>
                    <a:lumOff val="40000"/>
                  </a:schemeClr>
                </a:solidFill>
              </a:rPr>
              <a:t>Friends and family? </a:t>
            </a:r>
          </a:p>
          <a:p>
            <a:pPr lvl="4" eaLnBrk="1" hangingPunct="1">
              <a:defRPr/>
            </a:pPr>
            <a:r>
              <a:rPr lang="en-US" sz="3200" dirty="0">
                <a:solidFill>
                  <a:schemeClr val="bg1">
                    <a:lumMod val="60000"/>
                    <a:lumOff val="40000"/>
                  </a:schemeClr>
                </a:solidFill>
              </a:rPr>
              <a:t>Acceptance?</a:t>
            </a:r>
          </a:p>
        </p:txBody>
      </p:sp>
      <p:sp>
        <p:nvSpPr>
          <p:cNvPr id="4" name="Rectangle 2">
            <a:extLst>
              <a:ext uri="{FF2B5EF4-FFF2-40B4-BE49-F238E27FC236}">
                <a16:creationId xmlns:a16="http://schemas.microsoft.com/office/drawing/2014/main" id="{3DF5B964-0BC7-ABE4-0A5B-D70C6A359C99}"/>
              </a:ext>
            </a:extLst>
          </p:cNvPr>
          <p:cNvSpPr>
            <a:spLocks noGrp="1" noChangeArrowheads="1"/>
          </p:cNvSpPr>
          <p:nvPr>
            <p:ph type="title"/>
          </p:nvPr>
        </p:nvSpPr>
        <p:spPr>
          <a:xfrm>
            <a:off x="0" y="76200"/>
            <a:ext cx="9144000" cy="838200"/>
          </a:xfrm>
        </p:spPr>
        <p:txBody>
          <a:bodyPr/>
          <a:lstStyle/>
          <a:p>
            <a:pPr eaLnBrk="1" hangingPunct="1">
              <a:defRPr/>
            </a:pPr>
            <a:r>
              <a:rPr lang="en-US" sz="3600" b="1" dirty="0"/>
              <a:t>II. WHAT IT TAKES TO PUT AWAY SIN</a:t>
            </a:r>
          </a:p>
        </p:txBody>
      </p:sp>
    </p:spTree>
    <p:extLst>
      <p:ext uri="{BB962C8B-B14F-4D97-AF65-F5344CB8AC3E}">
        <p14:creationId xmlns:p14="http://schemas.microsoft.com/office/powerpoint/2010/main" val="78012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1000"/>
                                        <p:tgtEl>
                                          <p:spTgt spid="14339">
                                            <p:txEl>
                                              <p:pRg st="0" end="0"/>
                                            </p:txEl>
                                          </p:spTgt>
                                        </p:tgtEl>
                                      </p:cBhvr>
                                    </p:animEffect>
                                    <p:anim calcmode="lin" valueType="num">
                                      <p:cBhvr>
                                        <p:cTn id="8" dur="1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3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339">
                                            <p:txEl>
                                              <p:pRg st="1" end="1"/>
                                            </p:txEl>
                                          </p:spTgt>
                                        </p:tgtEl>
                                        <p:attrNameLst>
                                          <p:attrName>style.visibility</p:attrName>
                                        </p:attrNameLst>
                                      </p:cBhvr>
                                      <p:to>
                                        <p:strVal val="visible"/>
                                      </p:to>
                                    </p:set>
                                    <p:animEffect transition="in" filter="fade">
                                      <p:cBhvr>
                                        <p:cTn id="14" dur="1000"/>
                                        <p:tgtEl>
                                          <p:spTgt spid="14339">
                                            <p:txEl>
                                              <p:pRg st="1" end="1"/>
                                            </p:txEl>
                                          </p:spTgt>
                                        </p:tgtEl>
                                      </p:cBhvr>
                                    </p:animEffect>
                                    <p:anim calcmode="lin" valueType="num">
                                      <p:cBhvr>
                                        <p:cTn id="15" dur="10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33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339">
                                            <p:txEl>
                                              <p:pRg st="2" end="2"/>
                                            </p:txEl>
                                          </p:spTgt>
                                        </p:tgtEl>
                                        <p:attrNameLst>
                                          <p:attrName>style.visibility</p:attrName>
                                        </p:attrNameLst>
                                      </p:cBhvr>
                                      <p:to>
                                        <p:strVal val="visible"/>
                                      </p:to>
                                    </p:set>
                                    <p:animEffect transition="in" filter="fade">
                                      <p:cBhvr>
                                        <p:cTn id="21" dur="1000"/>
                                        <p:tgtEl>
                                          <p:spTgt spid="14339">
                                            <p:txEl>
                                              <p:pRg st="2" end="2"/>
                                            </p:txEl>
                                          </p:spTgt>
                                        </p:tgtEl>
                                      </p:cBhvr>
                                    </p:animEffect>
                                    <p:anim calcmode="lin" valueType="num">
                                      <p:cBhvr>
                                        <p:cTn id="22" dur="10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433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339">
                                            <p:txEl>
                                              <p:pRg st="3" end="3"/>
                                            </p:txEl>
                                          </p:spTgt>
                                        </p:tgtEl>
                                        <p:attrNameLst>
                                          <p:attrName>style.visibility</p:attrName>
                                        </p:attrNameLst>
                                      </p:cBhvr>
                                      <p:to>
                                        <p:strVal val="visible"/>
                                      </p:to>
                                    </p:set>
                                    <p:animEffect transition="in" filter="fade">
                                      <p:cBhvr>
                                        <p:cTn id="28" dur="1000"/>
                                        <p:tgtEl>
                                          <p:spTgt spid="14339">
                                            <p:txEl>
                                              <p:pRg st="3" end="3"/>
                                            </p:txEl>
                                          </p:spTgt>
                                        </p:tgtEl>
                                      </p:cBhvr>
                                    </p:animEffect>
                                    <p:anim calcmode="lin" valueType="num">
                                      <p:cBhvr>
                                        <p:cTn id="29" dur="10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433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339">
                                            <p:txEl>
                                              <p:pRg st="4" end="4"/>
                                            </p:txEl>
                                          </p:spTgt>
                                        </p:tgtEl>
                                        <p:attrNameLst>
                                          <p:attrName>style.visibility</p:attrName>
                                        </p:attrNameLst>
                                      </p:cBhvr>
                                      <p:to>
                                        <p:strVal val="visible"/>
                                      </p:to>
                                    </p:set>
                                    <p:animEffect transition="in" filter="fade">
                                      <p:cBhvr>
                                        <p:cTn id="35" dur="1000"/>
                                        <p:tgtEl>
                                          <p:spTgt spid="14339">
                                            <p:txEl>
                                              <p:pRg st="4" end="4"/>
                                            </p:txEl>
                                          </p:spTgt>
                                        </p:tgtEl>
                                      </p:cBhvr>
                                    </p:animEffect>
                                    <p:anim calcmode="lin" valueType="num">
                                      <p:cBhvr>
                                        <p:cTn id="36" dur="10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433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339">
                                            <p:txEl>
                                              <p:pRg st="5" end="5"/>
                                            </p:txEl>
                                          </p:spTgt>
                                        </p:tgtEl>
                                        <p:attrNameLst>
                                          <p:attrName>style.visibility</p:attrName>
                                        </p:attrNameLst>
                                      </p:cBhvr>
                                      <p:to>
                                        <p:strVal val="visible"/>
                                      </p:to>
                                    </p:set>
                                    <p:animEffect transition="in" filter="fade">
                                      <p:cBhvr>
                                        <p:cTn id="42" dur="1000"/>
                                        <p:tgtEl>
                                          <p:spTgt spid="14339">
                                            <p:txEl>
                                              <p:pRg st="5" end="5"/>
                                            </p:txEl>
                                          </p:spTgt>
                                        </p:tgtEl>
                                      </p:cBhvr>
                                    </p:animEffect>
                                    <p:anim calcmode="lin" valueType="num">
                                      <p:cBhvr>
                                        <p:cTn id="43" dur="10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433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339">
                                            <p:txEl>
                                              <p:pRg st="6" end="6"/>
                                            </p:txEl>
                                          </p:spTgt>
                                        </p:tgtEl>
                                        <p:attrNameLst>
                                          <p:attrName>style.visibility</p:attrName>
                                        </p:attrNameLst>
                                      </p:cBhvr>
                                      <p:to>
                                        <p:strVal val="visible"/>
                                      </p:to>
                                    </p:set>
                                    <p:animEffect transition="in" filter="fade">
                                      <p:cBhvr>
                                        <p:cTn id="49" dur="1000"/>
                                        <p:tgtEl>
                                          <p:spTgt spid="14339">
                                            <p:txEl>
                                              <p:pRg st="6" end="6"/>
                                            </p:txEl>
                                          </p:spTgt>
                                        </p:tgtEl>
                                      </p:cBhvr>
                                    </p:animEffect>
                                    <p:anim calcmode="lin" valueType="num">
                                      <p:cBhvr>
                                        <p:cTn id="50" dur="1000" fill="hold"/>
                                        <p:tgtEl>
                                          <p:spTgt spid="14339">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433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721A94FF-F7BE-934F-41C1-66C131456771}"/>
              </a:ext>
            </a:extLst>
          </p:cNvPr>
          <p:cNvSpPr>
            <a:spLocks noGrp="1" noChangeArrowheads="1"/>
          </p:cNvSpPr>
          <p:nvPr>
            <p:ph type="body" idx="1"/>
          </p:nvPr>
        </p:nvSpPr>
        <p:spPr>
          <a:xfrm>
            <a:off x="152400" y="899652"/>
            <a:ext cx="8839200" cy="5882148"/>
          </a:xfrm>
        </p:spPr>
        <p:txBody>
          <a:bodyPr/>
          <a:lstStyle/>
          <a:p>
            <a:pPr eaLnBrk="1" hangingPunct="1">
              <a:defRPr/>
            </a:pPr>
            <a:r>
              <a:rPr lang="en-US" dirty="0">
                <a:solidFill>
                  <a:schemeClr val="bg1">
                    <a:lumMod val="60000"/>
                    <a:lumOff val="40000"/>
                  </a:schemeClr>
                </a:solidFill>
              </a:rPr>
              <a:t>B. Self-Denial is Proof of Devotion to God.</a:t>
            </a:r>
          </a:p>
          <a:p>
            <a:pPr marL="0" indent="0" algn="ctr" eaLnBrk="1" hangingPunct="1">
              <a:buNone/>
              <a:defRPr/>
            </a:pPr>
            <a:r>
              <a:rPr lang="en-US" sz="2800" i="1" dirty="0"/>
              <a:t>“I have been crucified with Christ; and it is no longer I who live, but Christ lives in me; and the life which I now live in the flesh I live by faith in the Son of God, who loved me and gave Himself up for me.” </a:t>
            </a:r>
            <a:br>
              <a:rPr lang="en-US" sz="2800" i="1" dirty="0"/>
            </a:br>
            <a:r>
              <a:rPr lang="en-US" sz="2800" i="1" dirty="0"/>
              <a:t> </a:t>
            </a:r>
            <a:r>
              <a:rPr lang="en-US" sz="2800" b="1" dirty="0">
                <a:solidFill>
                  <a:srgbClr val="FF0000"/>
                </a:solidFill>
              </a:rPr>
              <a:t>(Galatians 2:20)</a:t>
            </a:r>
          </a:p>
          <a:p>
            <a:pPr marL="0" indent="0" algn="ctr" eaLnBrk="1" hangingPunct="1">
              <a:buNone/>
              <a:defRPr/>
            </a:pPr>
            <a:r>
              <a:rPr lang="en-US" sz="2800" i="1" dirty="0">
                <a:solidFill>
                  <a:schemeClr val="tx1">
                    <a:lumMod val="95000"/>
                  </a:schemeClr>
                </a:solidFill>
              </a:rPr>
              <a:t>“But whatever things were gain to me, those things I have counted as loss for the sake of Christ. More than that, I count all things to be loss in view of the surpassing value of knowing Christ Jesus my Lord, for whom I have suffered the loss of all things, and count them but rubbish so that I may gain Christ …” </a:t>
            </a:r>
            <a:r>
              <a:rPr lang="en-US" sz="2800" b="1" dirty="0">
                <a:solidFill>
                  <a:srgbClr val="FF0000"/>
                </a:solidFill>
              </a:rPr>
              <a:t>(Philippians 3:7-8)</a:t>
            </a:r>
          </a:p>
        </p:txBody>
      </p:sp>
      <p:sp>
        <p:nvSpPr>
          <p:cNvPr id="4" name="Rectangle 2">
            <a:extLst>
              <a:ext uri="{FF2B5EF4-FFF2-40B4-BE49-F238E27FC236}">
                <a16:creationId xmlns:a16="http://schemas.microsoft.com/office/drawing/2014/main" id="{D077CBE2-5125-0802-3735-5F43AEB7D8DE}"/>
              </a:ext>
            </a:extLst>
          </p:cNvPr>
          <p:cNvSpPr>
            <a:spLocks noGrp="1" noChangeArrowheads="1"/>
          </p:cNvSpPr>
          <p:nvPr>
            <p:ph type="title"/>
          </p:nvPr>
        </p:nvSpPr>
        <p:spPr>
          <a:xfrm>
            <a:off x="0" y="76200"/>
            <a:ext cx="9144000" cy="838200"/>
          </a:xfrm>
        </p:spPr>
        <p:txBody>
          <a:bodyPr/>
          <a:lstStyle/>
          <a:p>
            <a:pPr eaLnBrk="1" hangingPunct="1">
              <a:defRPr/>
            </a:pPr>
            <a:r>
              <a:rPr lang="en-US" sz="3600" b="1" dirty="0"/>
              <a:t>II. WHAT IT TAKES TO PUT AWAY SIN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anim calcmode="lin" valueType="num">
                                      <p:cBhvr>
                                        <p:cTn id="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387">
                                            <p:txEl>
                                              <p:pRg st="1" end="1"/>
                                            </p:txEl>
                                          </p:spTgt>
                                        </p:tgtEl>
                                        <p:attrNameLst>
                                          <p:attrName>style.visibility</p:attrName>
                                        </p:attrNameLst>
                                      </p:cBhvr>
                                      <p:to>
                                        <p:strVal val="visible"/>
                                      </p:to>
                                    </p:set>
                                    <p:animEffect transition="in" filter="fade">
                                      <p:cBhvr>
                                        <p:cTn id="14" dur="1000"/>
                                        <p:tgtEl>
                                          <p:spTgt spid="16387">
                                            <p:txEl>
                                              <p:pRg st="1" end="1"/>
                                            </p:txEl>
                                          </p:spTgt>
                                        </p:tgtEl>
                                      </p:cBhvr>
                                    </p:animEffect>
                                    <p:anim calcmode="lin" valueType="num">
                                      <p:cBhvr>
                                        <p:cTn id="15"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638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387">
                                            <p:txEl>
                                              <p:pRg st="2" end="2"/>
                                            </p:txEl>
                                          </p:spTgt>
                                        </p:tgtEl>
                                        <p:attrNameLst>
                                          <p:attrName>style.visibility</p:attrName>
                                        </p:attrNameLst>
                                      </p:cBhvr>
                                      <p:to>
                                        <p:strVal val="visible"/>
                                      </p:to>
                                    </p:set>
                                    <p:animEffect transition="in" filter="fade">
                                      <p:cBhvr>
                                        <p:cTn id="21" dur="1000"/>
                                        <p:tgtEl>
                                          <p:spTgt spid="16387">
                                            <p:txEl>
                                              <p:pRg st="2" end="2"/>
                                            </p:txEl>
                                          </p:spTgt>
                                        </p:tgtEl>
                                      </p:cBhvr>
                                    </p:animEffect>
                                    <p:anim calcmode="lin" valueType="num">
                                      <p:cBhvr>
                                        <p:cTn id="22" dur="1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638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3E6EC-AF7A-A152-0E6A-E21F6E65B7BB}"/>
            </a:ext>
          </a:extLst>
        </p:cNvPr>
        <p:cNvGrpSpPr/>
        <p:nvPr/>
      </p:nvGrpSpPr>
      <p:grpSpPr>
        <a:xfrm>
          <a:off x="0" y="0"/>
          <a:ext cx="0" cy="0"/>
          <a:chOff x="0" y="0"/>
          <a:chExt cx="0" cy="0"/>
        </a:xfrm>
      </p:grpSpPr>
      <p:sp>
        <p:nvSpPr>
          <p:cNvPr id="16387" name="Rectangle 3">
            <a:extLst>
              <a:ext uri="{FF2B5EF4-FFF2-40B4-BE49-F238E27FC236}">
                <a16:creationId xmlns:a16="http://schemas.microsoft.com/office/drawing/2014/main" id="{606AB702-AF0C-4F38-0398-BEBE26A0388E}"/>
              </a:ext>
            </a:extLst>
          </p:cNvPr>
          <p:cNvSpPr>
            <a:spLocks noGrp="1" noChangeArrowheads="1"/>
          </p:cNvSpPr>
          <p:nvPr>
            <p:ph type="body" idx="1"/>
          </p:nvPr>
        </p:nvSpPr>
        <p:spPr>
          <a:xfrm>
            <a:off x="381000" y="899652"/>
            <a:ext cx="8610600" cy="5805948"/>
          </a:xfrm>
        </p:spPr>
        <p:txBody>
          <a:bodyPr/>
          <a:lstStyle/>
          <a:p>
            <a:pPr eaLnBrk="1" hangingPunct="1">
              <a:defRPr/>
            </a:pPr>
            <a:r>
              <a:rPr lang="en-US" dirty="0">
                <a:solidFill>
                  <a:schemeClr val="bg1">
                    <a:lumMod val="60000"/>
                    <a:lumOff val="40000"/>
                  </a:schemeClr>
                </a:solidFill>
              </a:rPr>
              <a:t>B. Self-Denial is Proof of Devotion to God. </a:t>
            </a:r>
          </a:p>
          <a:p>
            <a:pPr eaLnBrk="1" hangingPunct="1">
              <a:defRPr/>
            </a:pPr>
            <a:r>
              <a:rPr lang="en-US" sz="2800" dirty="0">
                <a:solidFill>
                  <a:schemeClr val="bg1">
                    <a:lumMod val="60000"/>
                    <a:lumOff val="40000"/>
                  </a:schemeClr>
                </a:solidFill>
              </a:rPr>
              <a:t>    - Self-denial shows that we </a:t>
            </a:r>
            <a:r>
              <a:rPr lang="en-US" sz="2800" u="sng" dirty="0">
                <a:solidFill>
                  <a:schemeClr val="bg1">
                    <a:lumMod val="60000"/>
                    <a:lumOff val="40000"/>
                  </a:schemeClr>
                </a:solidFill>
              </a:rPr>
              <a:t>love Christ</a:t>
            </a:r>
            <a:r>
              <a:rPr lang="en-US" sz="2800" dirty="0">
                <a:solidFill>
                  <a:schemeClr val="bg1">
                    <a:lumMod val="60000"/>
                    <a:lumOff val="40000"/>
                  </a:schemeClr>
                </a:solidFill>
              </a:rPr>
              <a:t> the most. </a:t>
            </a:r>
          </a:p>
          <a:p>
            <a:pPr marL="0" indent="0" algn="ctr" eaLnBrk="1" hangingPunct="1">
              <a:buNone/>
              <a:defRPr/>
            </a:pPr>
            <a:r>
              <a:rPr lang="en-US" sz="2800" i="1" dirty="0">
                <a:solidFill>
                  <a:schemeClr val="tx1">
                    <a:lumMod val="95000"/>
                  </a:schemeClr>
                </a:solidFill>
              </a:rPr>
              <a:t>“Then Jesus said to His disciples, ‘If anyone wishes to come after Me, he must deny himself, and take up his cross and follow Me. For whoever wishes to save his life will lose it; but whoever loses his life for My sake will find it. For what will it profit a man if he gains the whole world and forfeits his soul? Or what will a man give in exchange for his soul? For the Son of Man is going to come in the glory of His Father with His angels, and will then repay every man according to his deeds.”  </a:t>
            </a:r>
            <a:r>
              <a:rPr lang="en-US" sz="2800" b="1" dirty="0">
                <a:solidFill>
                  <a:srgbClr val="FF0000"/>
                </a:solidFill>
              </a:rPr>
              <a:t>(Matthew 16:24-27)</a:t>
            </a:r>
          </a:p>
        </p:txBody>
      </p:sp>
      <p:sp>
        <p:nvSpPr>
          <p:cNvPr id="4" name="Rectangle 2">
            <a:extLst>
              <a:ext uri="{FF2B5EF4-FFF2-40B4-BE49-F238E27FC236}">
                <a16:creationId xmlns:a16="http://schemas.microsoft.com/office/drawing/2014/main" id="{843DCA36-EC23-B3C1-EA22-374FB93EECCF}"/>
              </a:ext>
            </a:extLst>
          </p:cNvPr>
          <p:cNvSpPr>
            <a:spLocks noGrp="1" noChangeArrowheads="1"/>
          </p:cNvSpPr>
          <p:nvPr>
            <p:ph type="title"/>
          </p:nvPr>
        </p:nvSpPr>
        <p:spPr>
          <a:xfrm>
            <a:off x="0" y="76200"/>
            <a:ext cx="9144000" cy="762000"/>
          </a:xfrm>
        </p:spPr>
        <p:txBody>
          <a:bodyPr/>
          <a:lstStyle/>
          <a:p>
            <a:pPr eaLnBrk="1" hangingPunct="1">
              <a:defRPr/>
            </a:pPr>
            <a:r>
              <a:rPr lang="en-US" sz="3600" b="1" dirty="0"/>
              <a:t>II. WHAT IT TAKES TO PUT AWAY SIN</a:t>
            </a:r>
          </a:p>
        </p:txBody>
      </p:sp>
    </p:spTree>
    <p:extLst>
      <p:ext uri="{BB962C8B-B14F-4D97-AF65-F5344CB8AC3E}">
        <p14:creationId xmlns:p14="http://schemas.microsoft.com/office/powerpoint/2010/main" val="121285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anim calcmode="lin" valueType="num">
                                      <p:cBhvr>
                                        <p:cTn id="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387">
                                            <p:txEl>
                                              <p:pRg st="1" end="1"/>
                                            </p:txEl>
                                          </p:spTgt>
                                        </p:tgtEl>
                                        <p:attrNameLst>
                                          <p:attrName>style.visibility</p:attrName>
                                        </p:attrNameLst>
                                      </p:cBhvr>
                                      <p:to>
                                        <p:strVal val="visible"/>
                                      </p:to>
                                    </p:set>
                                    <p:animEffect transition="in" filter="fade">
                                      <p:cBhvr>
                                        <p:cTn id="14" dur="1000"/>
                                        <p:tgtEl>
                                          <p:spTgt spid="16387">
                                            <p:txEl>
                                              <p:pRg st="1" end="1"/>
                                            </p:txEl>
                                          </p:spTgt>
                                        </p:tgtEl>
                                      </p:cBhvr>
                                    </p:animEffect>
                                    <p:anim calcmode="lin" valueType="num">
                                      <p:cBhvr>
                                        <p:cTn id="15"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638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387">
                                            <p:txEl>
                                              <p:pRg st="2" end="2"/>
                                            </p:txEl>
                                          </p:spTgt>
                                        </p:tgtEl>
                                        <p:attrNameLst>
                                          <p:attrName>style.visibility</p:attrName>
                                        </p:attrNameLst>
                                      </p:cBhvr>
                                      <p:to>
                                        <p:strVal val="visible"/>
                                      </p:to>
                                    </p:set>
                                    <p:animEffect transition="in" filter="fade">
                                      <p:cBhvr>
                                        <p:cTn id="21" dur="1000"/>
                                        <p:tgtEl>
                                          <p:spTgt spid="16387">
                                            <p:txEl>
                                              <p:pRg st="2" end="2"/>
                                            </p:txEl>
                                          </p:spTgt>
                                        </p:tgtEl>
                                      </p:cBhvr>
                                    </p:animEffect>
                                    <p:anim calcmode="lin" valueType="num">
                                      <p:cBhvr>
                                        <p:cTn id="22" dur="1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638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AE164-1298-AEBB-612A-AC14818C9BF5}"/>
            </a:ext>
          </a:extLst>
        </p:cNvPr>
        <p:cNvGrpSpPr/>
        <p:nvPr/>
      </p:nvGrpSpPr>
      <p:grpSpPr>
        <a:xfrm>
          <a:off x="0" y="0"/>
          <a:ext cx="0" cy="0"/>
          <a:chOff x="0" y="0"/>
          <a:chExt cx="0" cy="0"/>
        </a:xfrm>
      </p:grpSpPr>
      <p:sp>
        <p:nvSpPr>
          <p:cNvPr id="16387" name="Rectangle 3">
            <a:extLst>
              <a:ext uri="{FF2B5EF4-FFF2-40B4-BE49-F238E27FC236}">
                <a16:creationId xmlns:a16="http://schemas.microsoft.com/office/drawing/2014/main" id="{B6A084CF-6705-7776-1F8D-4EAC158F208E}"/>
              </a:ext>
            </a:extLst>
          </p:cNvPr>
          <p:cNvSpPr>
            <a:spLocks noGrp="1" noChangeArrowheads="1"/>
          </p:cNvSpPr>
          <p:nvPr>
            <p:ph type="body" idx="1"/>
          </p:nvPr>
        </p:nvSpPr>
        <p:spPr>
          <a:xfrm>
            <a:off x="190500" y="914400"/>
            <a:ext cx="8763000" cy="5805948"/>
          </a:xfrm>
        </p:spPr>
        <p:txBody>
          <a:bodyPr/>
          <a:lstStyle/>
          <a:p>
            <a:pPr eaLnBrk="1" hangingPunct="1">
              <a:defRPr/>
            </a:pPr>
            <a:r>
              <a:rPr lang="en-US" dirty="0">
                <a:solidFill>
                  <a:schemeClr val="bg1">
                    <a:lumMod val="60000"/>
                    <a:lumOff val="40000"/>
                  </a:schemeClr>
                </a:solidFill>
              </a:rPr>
              <a:t>B. Self-Denial is Proof of Devotion to God. </a:t>
            </a:r>
          </a:p>
          <a:p>
            <a:pPr eaLnBrk="1" hangingPunct="1">
              <a:defRPr/>
            </a:pPr>
            <a:r>
              <a:rPr lang="en-US" sz="2800" dirty="0">
                <a:solidFill>
                  <a:schemeClr val="bg1">
                    <a:lumMod val="60000"/>
                    <a:lumOff val="40000"/>
                  </a:schemeClr>
                </a:solidFill>
              </a:rPr>
              <a:t>  Self-denial is a choice to walk by the Spirit and not by the flesh.</a:t>
            </a:r>
          </a:p>
          <a:p>
            <a:pPr marL="0" indent="0" algn="ctr" eaLnBrk="1" hangingPunct="1">
              <a:buNone/>
              <a:defRPr/>
            </a:pPr>
            <a:endParaRPr lang="en-US" sz="2800" i="1" dirty="0">
              <a:solidFill>
                <a:schemeClr val="tx1">
                  <a:lumMod val="95000"/>
                </a:schemeClr>
              </a:solidFill>
            </a:endParaRPr>
          </a:p>
          <a:p>
            <a:pPr marL="0" indent="0" algn="ctr" eaLnBrk="1" hangingPunct="1">
              <a:buNone/>
              <a:defRPr/>
            </a:pPr>
            <a:r>
              <a:rPr lang="en-US" sz="2800" i="1" dirty="0">
                <a:solidFill>
                  <a:schemeClr val="tx1">
                    <a:lumMod val="95000"/>
                  </a:schemeClr>
                </a:solidFill>
              </a:rPr>
              <a:t>“But I say, walk by the Spirit, and you will not carry out the desire of the flesh. For the flesh sets its desire against the Spirit, and the Spirit against the flesh; for these are in opposition to one another, so that </a:t>
            </a:r>
            <a:r>
              <a:rPr lang="en-US" sz="2800" b="1" i="1" dirty="0">
                <a:solidFill>
                  <a:schemeClr val="tx1">
                    <a:lumMod val="95000"/>
                  </a:schemeClr>
                </a:solidFill>
              </a:rPr>
              <a:t>you may not do the things that you please</a:t>
            </a:r>
            <a:r>
              <a:rPr lang="en-US" sz="2800" i="1" dirty="0">
                <a:solidFill>
                  <a:schemeClr val="tx1">
                    <a:lumMod val="95000"/>
                  </a:schemeClr>
                </a:solidFill>
              </a:rPr>
              <a:t>.”  </a:t>
            </a:r>
            <a:r>
              <a:rPr lang="en-US" sz="2800" b="1" dirty="0">
                <a:solidFill>
                  <a:srgbClr val="FF0000"/>
                </a:solidFill>
              </a:rPr>
              <a:t>(Galatians 5:16-17)</a:t>
            </a:r>
          </a:p>
        </p:txBody>
      </p:sp>
      <p:sp>
        <p:nvSpPr>
          <p:cNvPr id="4" name="Rectangle 2">
            <a:extLst>
              <a:ext uri="{FF2B5EF4-FFF2-40B4-BE49-F238E27FC236}">
                <a16:creationId xmlns:a16="http://schemas.microsoft.com/office/drawing/2014/main" id="{94399EF1-9E7E-704A-9EA0-94B597B36FD3}"/>
              </a:ext>
            </a:extLst>
          </p:cNvPr>
          <p:cNvSpPr>
            <a:spLocks noGrp="1" noChangeArrowheads="1"/>
          </p:cNvSpPr>
          <p:nvPr>
            <p:ph type="title"/>
          </p:nvPr>
        </p:nvSpPr>
        <p:spPr>
          <a:xfrm>
            <a:off x="0" y="76200"/>
            <a:ext cx="9144000" cy="762000"/>
          </a:xfrm>
        </p:spPr>
        <p:txBody>
          <a:bodyPr/>
          <a:lstStyle/>
          <a:p>
            <a:pPr eaLnBrk="1" hangingPunct="1">
              <a:defRPr/>
            </a:pPr>
            <a:r>
              <a:rPr lang="en-US" sz="3600" b="1" dirty="0"/>
              <a:t>II. WHAT IT TAKES TO PUT AWAY SIN</a:t>
            </a:r>
          </a:p>
        </p:txBody>
      </p:sp>
    </p:spTree>
    <p:extLst>
      <p:ext uri="{BB962C8B-B14F-4D97-AF65-F5344CB8AC3E}">
        <p14:creationId xmlns:p14="http://schemas.microsoft.com/office/powerpoint/2010/main" val="406220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anim calcmode="lin" valueType="num">
                                      <p:cBhvr>
                                        <p:cTn id="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387">
                                            <p:txEl>
                                              <p:pRg st="1" end="1"/>
                                            </p:txEl>
                                          </p:spTgt>
                                        </p:tgtEl>
                                        <p:attrNameLst>
                                          <p:attrName>style.visibility</p:attrName>
                                        </p:attrNameLst>
                                      </p:cBhvr>
                                      <p:to>
                                        <p:strVal val="visible"/>
                                      </p:to>
                                    </p:set>
                                    <p:animEffect transition="in" filter="fade">
                                      <p:cBhvr>
                                        <p:cTn id="14" dur="1000"/>
                                        <p:tgtEl>
                                          <p:spTgt spid="16387">
                                            <p:txEl>
                                              <p:pRg st="1" end="1"/>
                                            </p:txEl>
                                          </p:spTgt>
                                        </p:tgtEl>
                                      </p:cBhvr>
                                    </p:animEffect>
                                    <p:anim calcmode="lin" valueType="num">
                                      <p:cBhvr>
                                        <p:cTn id="15"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638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387">
                                            <p:txEl>
                                              <p:pRg st="3" end="3"/>
                                            </p:txEl>
                                          </p:spTgt>
                                        </p:tgtEl>
                                        <p:attrNameLst>
                                          <p:attrName>style.visibility</p:attrName>
                                        </p:attrNameLst>
                                      </p:cBhvr>
                                      <p:to>
                                        <p:strVal val="visible"/>
                                      </p:to>
                                    </p:set>
                                    <p:animEffect transition="in" filter="fade">
                                      <p:cBhvr>
                                        <p:cTn id="21" dur="1000"/>
                                        <p:tgtEl>
                                          <p:spTgt spid="16387">
                                            <p:txEl>
                                              <p:pRg st="3" end="3"/>
                                            </p:txEl>
                                          </p:spTgt>
                                        </p:tgtEl>
                                      </p:cBhvr>
                                    </p:animEffect>
                                    <p:anim calcmode="lin" valueType="num">
                                      <p:cBhvr>
                                        <p:cTn id="22" dur="1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638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FA43A1D-473E-91D9-81BE-B920E16848AA}"/>
              </a:ext>
            </a:extLst>
          </p:cNvPr>
          <p:cNvSpPr>
            <a:spLocks noGrp="1" noChangeArrowheads="1"/>
          </p:cNvSpPr>
          <p:nvPr>
            <p:ph type="title"/>
          </p:nvPr>
        </p:nvSpPr>
        <p:spPr>
          <a:xfrm>
            <a:off x="152400" y="152400"/>
            <a:ext cx="8839200" cy="838200"/>
          </a:xfrm>
        </p:spPr>
        <p:txBody>
          <a:bodyPr/>
          <a:lstStyle/>
          <a:p>
            <a:pPr eaLnBrk="1" hangingPunct="1">
              <a:defRPr/>
            </a:pPr>
            <a:r>
              <a:rPr lang="en-US" sz="5400" b="1" dirty="0"/>
              <a:t>CONCLUSION</a:t>
            </a:r>
          </a:p>
        </p:txBody>
      </p:sp>
      <p:sp>
        <p:nvSpPr>
          <p:cNvPr id="17411" name="Rectangle 3">
            <a:extLst>
              <a:ext uri="{FF2B5EF4-FFF2-40B4-BE49-F238E27FC236}">
                <a16:creationId xmlns:a16="http://schemas.microsoft.com/office/drawing/2014/main" id="{714C00F3-2E59-10B6-536F-C587CB81911C}"/>
              </a:ext>
            </a:extLst>
          </p:cNvPr>
          <p:cNvSpPr>
            <a:spLocks noGrp="1" noChangeArrowheads="1"/>
          </p:cNvSpPr>
          <p:nvPr>
            <p:ph type="body" idx="1"/>
          </p:nvPr>
        </p:nvSpPr>
        <p:spPr>
          <a:xfrm>
            <a:off x="76200" y="990600"/>
            <a:ext cx="8991600" cy="5791200"/>
          </a:xfrm>
        </p:spPr>
        <p:txBody>
          <a:bodyPr/>
          <a:lstStyle/>
          <a:p>
            <a:pPr eaLnBrk="1" hangingPunct="1">
              <a:defRPr/>
            </a:pPr>
            <a:r>
              <a:rPr lang="en-US" dirty="0">
                <a:solidFill>
                  <a:schemeClr val="bg1">
                    <a:lumMod val="60000"/>
                    <a:lumOff val="40000"/>
                  </a:schemeClr>
                </a:solidFill>
              </a:rPr>
              <a:t>1. Israel could still obtain mercy and forgiveness through repentance; and most did.</a:t>
            </a:r>
            <a:r>
              <a:rPr lang="en-US" dirty="0"/>
              <a:t> </a:t>
            </a:r>
          </a:p>
          <a:p>
            <a:pPr marL="0" indent="0" algn="ctr" eaLnBrk="1" hangingPunct="1">
              <a:buNone/>
              <a:defRPr/>
            </a:pPr>
            <a:r>
              <a:rPr lang="en-US" sz="3100" i="1" dirty="0"/>
              <a:t>“Then Ezra the priest stood up and said to them, ‘You have been unfaithful and have married foreign wives adding to the guilt of Israel. Now therefore, make confession to the Lord God of your fathers and do His will; and separate yourselves from the peoples of the land and from the foreign wives.’ Then all the assembly replied with a loud voice, ‘That’s right! As you have said, so it is our duty to do.’” </a:t>
            </a:r>
            <a:r>
              <a:rPr lang="en-US" sz="3100" b="1" dirty="0">
                <a:solidFill>
                  <a:srgbClr val="FF0000"/>
                </a:solidFill>
              </a:rPr>
              <a:t>(Ezra 10:10-12)</a:t>
            </a:r>
            <a:endParaRPr lang="en-US" sz="3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1000"/>
                                        <p:tgtEl>
                                          <p:spTgt spid="17411">
                                            <p:txEl>
                                              <p:pRg st="0" end="0"/>
                                            </p:txEl>
                                          </p:spTgt>
                                        </p:tgtEl>
                                      </p:cBhvr>
                                    </p:animEffect>
                                    <p:anim calcmode="lin" valueType="num">
                                      <p:cBhvr>
                                        <p:cTn id="8" dur="10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4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411">
                                            <p:txEl>
                                              <p:pRg st="1" end="1"/>
                                            </p:txEl>
                                          </p:spTgt>
                                        </p:tgtEl>
                                        <p:attrNameLst>
                                          <p:attrName>style.visibility</p:attrName>
                                        </p:attrNameLst>
                                      </p:cBhvr>
                                      <p:to>
                                        <p:strVal val="visible"/>
                                      </p:to>
                                    </p:set>
                                    <p:animEffect transition="in" filter="fade">
                                      <p:cBhvr>
                                        <p:cTn id="14" dur="1000"/>
                                        <p:tgtEl>
                                          <p:spTgt spid="17411">
                                            <p:txEl>
                                              <p:pRg st="1" end="1"/>
                                            </p:txEl>
                                          </p:spTgt>
                                        </p:tgtEl>
                                      </p:cBhvr>
                                    </p:animEffect>
                                    <p:anim calcmode="lin" valueType="num">
                                      <p:cBhvr>
                                        <p:cTn id="15" dur="10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4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8736A-3374-0836-8C4F-C1774A6576CE}"/>
            </a:ext>
          </a:extLst>
        </p:cNvPr>
        <p:cNvGrpSpPr/>
        <p:nvPr/>
      </p:nvGrpSpPr>
      <p:grpSpPr>
        <a:xfrm>
          <a:off x="0" y="0"/>
          <a:ext cx="0" cy="0"/>
          <a:chOff x="0" y="0"/>
          <a:chExt cx="0" cy="0"/>
        </a:xfrm>
      </p:grpSpPr>
      <p:sp>
        <p:nvSpPr>
          <p:cNvPr id="2052" name="Rectangle 4">
            <a:extLst>
              <a:ext uri="{FF2B5EF4-FFF2-40B4-BE49-F238E27FC236}">
                <a16:creationId xmlns:a16="http://schemas.microsoft.com/office/drawing/2014/main" id="{1F614F90-521A-7341-8E81-AF0B2740A599}"/>
              </a:ext>
            </a:extLst>
          </p:cNvPr>
          <p:cNvSpPr>
            <a:spLocks noGrp="1" noChangeArrowheads="1"/>
          </p:cNvSpPr>
          <p:nvPr>
            <p:ph type="title"/>
          </p:nvPr>
        </p:nvSpPr>
        <p:spPr>
          <a:xfrm>
            <a:off x="152400" y="18661"/>
            <a:ext cx="8839200" cy="667139"/>
          </a:xfrm>
        </p:spPr>
        <p:txBody>
          <a:bodyPr/>
          <a:lstStyle/>
          <a:p>
            <a:pPr eaLnBrk="1" hangingPunct="1">
              <a:defRPr/>
            </a:pPr>
            <a:r>
              <a:rPr lang="en-US" b="1" dirty="0"/>
              <a:t>The Price of Faithfulness</a:t>
            </a:r>
          </a:p>
        </p:txBody>
      </p:sp>
      <p:sp>
        <p:nvSpPr>
          <p:cNvPr id="5" name="Rectangle 4">
            <a:extLst>
              <a:ext uri="{FF2B5EF4-FFF2-40B4-BE49-F238E27FC236}">
                <a16:creationId xmlns:a16="http://schemas.microsoft.com/office/drawing/2014/main" id="{C0139161-031D-B6C2-8EB6-4F622F9FC92B}"/>
              </a:ext>
            </a:extLst>
          </p:cNvPr>
          <p:cNvSpPr txBox="1">
            <a:spLocks noChangeArrowheads="1"/>
          </p:cNvSpPr>
          <p:nvPr/>
        </p:nvSpPr>
        <p:spPr bwMode="auto">
          <a:xfrm>
            <a:off x="152400" y="685801"/>
            <a:ext cx="8839200" cy="49530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eaLnBrk="1" hangingPunct="1">
              <a:defRPr/>
            </a:pPr>
            <a:r>
              <a:rPr lang="en-US" sz="3600" i="1" dirty="0">
                <a:solidFill>
                  <a:schemeClr val="tx1"/>
                </a:solidFill>
              </a:rPr>
              <a:t>“For which one of you, when he wants to build a tower, does not first sit down and calculate the cost to see if he has enough to complete it? Otherwise, when he has laid a foundation and is not able to finish, all who observe it begin to ridicule him, saying, ‘This man began to build and was not able to finish.” </a:t>
            </a:r>
            <a:r>
              <a:rPr lang="en-US" sz="3600" b="1" dirty="0">
                <a:solidFill>
                  <a:srgbClr val="FF0000"/>
                </a:solidFill>
              </a:rPr>
              <a:t>(Luke 14:28-30)</a:t>
            </a:r>
          </a:p>
        </p:txBody>
      </p:sp>
    </p:spTree>
    <p:extLst>
      <p:ext uri="{BB962C8B-B14F-4D97-AF65-F5344CB8AC3E}">
        <p14:creationId xmlns:p14="http://schemas.microsoft.com/office/powerpoint/2010/main" val="1952953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1D398-C97C-8B67-D28B-DC10EAC2812D}"/>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1FFC039F-AC09-7C6F-AC61-B65A0D5EE548}"/>
              </a:ext>
            </a:extLst>
          </p:cNvPr>
          <p:cNvSpPr>
            <a:spLocks noGrp="1" noChangeArrowheads="1"/>
          </p:cNvSpPr>
          <p:nvPr>
            <p:ph type="title"/>
          </p:nvPr>
        </p:nvSpPr>
        <p:spPr>
          <a:xfrm>
            <a:off x="152400" y="152400"/>
            <a:ext cx="8839200" cy="838200"/>
          </a:xfrm>
        </p:spPr>
        <p:txBody>
          <a:bodyPr/>
          <a:lstStyle/>
          <a:p>
            <a:pPr eaLnBrk="1" hangingPunct="1">
              <a:defRPr/>
            </a:pPr>
            <a:r>
              <a:rPr lang="en-US" sz="5400" b="1" dirty="0"/>
              <a:t>CONCLUSION</a:t>
            </a:r>
          </a:p>
        </p:txBody>
      </p:sp>
      <p:sp>
        <p:nvSpPr>
          <p:cNvPr id="17411" name="Rectangle 3">
            <a:extLst>
              <a:ext uri="{FF2B5EF4-FFF2-40B4-BE49-F238E27FC236}">
                <a16:creationId xmlns:a16="http://schemas.microsoft.com/office/drawing/2014/main" id="{C28D9D5E-17C2-3D53-0F63-965E8F76BEEC}"/>
              </a:ext>
            </a:extLst>
          </p:cNvPr>
          <p:cNvSpPr>
            <a:spLocks noGrp="1" noChangeArrowheads="1"/>
          </p:cNvSpPr>
          <p:nvPr>
            <p:ph type="body" idx="1"/>
          </p:nvPr>
        </p:nvSpPr>
        <p:spPr>
          <a:xfrm>
            <a:off x="152400" y="914400"/>
            <a:ext cx="8839200" cy="5791200"/>
          </a:xfrm>
        </p:spPr>
        <p:txBody>
          <a:bodyPr/>
          <a:lstStyle/>
          <a:p>
            <a:pPr eaLnBrk="1" hangingPunct="1">
              <a:defRPr/>
            </a:pPr>
            <a:r>
              <a:rPr lang="en-US" dirty="0">
                <a:solidFill>
                  <a:schemeClr val="bg1">
                    <a:lumMod val="60000"/>
                    <a:lumOff val="40000"/>
                  </a:schemeClr>
                </a:solidFill>
              </a:rPr>
              <a:t>2. Christians can repent and do the deeds they did at first by putting Christ first and putting away every sin.</a:t>
            </a:r>
          </a:p>
          <a:p>
            <a:pPr marL="0" indent="0" algn="ctr" eaLnBrk="1" hangingPunct="1">
              <a:buNone/>
              <a:defRPr/>
            </a:pPr>
            <a:endParaRPr lang="en-US" sz="2800" i="1" dirty="0"/>
          </a:p>
          <a:p>
            <a:pPr marL="0" indent="0" algn="ctr" eaLnBrk="1" hangingPunct="1">
              <a:buNone/>
              <a:defRPr/>
            </a:pPr>
            <a:r>
              <a:rPr lang="en-US" i="1" dirty="0"/>
              <a:t>“Therefore remember from where you have fallen, and repent and do the deeds you did at first; or else I am coming to you and will remove your lampstand out of its place – unless you repent.” </a:t>
            </a:r>
            <a:r>
              <a:rPr lang="en-US" b="1" dirty="0">
                <a:solidFill>
                  <a:srgbClr val="FF0000"/>
                </a:solidFill>
              </a:rPr>
              <a:t>(Revelation 2:5)</a:t>
            </a:r>
          </a:p>
        </p:txBody>
      </p:sp>
    </p:spTree>
    <p:extLst>
      <p:ext uri="{BB962C8B-B14F-4D97-AF65-F5344CB8AC3E}">
        <p14:creationId xmlns:p14="http://schemas.microsoft.com/office/powerpoint/2010/main" val="367730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1000"/>
                                        <p:tgtEl>
                                          <p:spTgt spid="17411">
                                            <p:txEl>
                                              <p:pRg st="0" end="0"/>
                                            </p:txEl>
                                          </p:spTgt>
                                        </p:tgtEl>
                                      </p:cBhvr>
                                    </p:animEffect>
                                    <p:anim calcmode="lin" valueType="num">
                                      <p:cBhvr>
                                        <p:cTn id="8" dur="10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4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411">
                                            <p:txEl>
                                              <p:pRg st="2" end="2"/>
                                            </p:txEl>
                                          </p:spTgt>
                                        </p:tgtEl>
                                        <p:attrNameLst>
                                          <p:attrName>style.visibility</p:attrName>
                                        </p:attrNameLst>
                                      </p:cBhvr>
                                      <p:to>
                                        <p:strVal val="visible"/>
                                      </p:to>
                                    </p:set>
                                    <p:animEffect transition="in" filter="fade">
                                      <p:cBhvr>
                                        <p:cTn id="14" dur="1000"/>
                                        <p:tgtEl>
                                          <p:spTgt spid="17411">
                                            <p:txEl>
                                              <p:pRg st="2" end="2"/>
                                            </p:txEl>
                                          </p:spTgt>
                                        </p:tgtEl>
                                      </p:cBhvr>
                                    </p:animEffect>
                                    <p:anim calcmode="lin" valueType="num">
                                      <p:cBhvr>
                                        <p:cTn id="15" dur="10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74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08506-206C-44AB-3B6B-A7D51194742E}"/>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1B372E28-521E-DECA-A510-9A545D1AA24C}"/>
              </a:ext>
            </a:extLst>
          </p:cNvPr>
          <p:cNvSpPr>
            <a:spLocks noGrp="1" noChangeArrowheads="1"/>
          </p:cNvSpPr>
          <p:nvPr>
            <p:ph type="title"/>
          </p:nvPr>
        </p:nvSpPr>
        <p:spPr>
          <a:xfrm>
            <a:off x="152400" y="152400"/>
            <a:ext cx="8839200" cy="838200"/>
          </a:xfrm>
        </p:spPr>
        <p:txBody>
          <a:bodyPr/>
          <a:lstStyle/>
          <a:p>
            <a:pPr eaLnBrk="1" hangingPunct="1">
              <a:defRPr/>
            </a:pPr>
            <a:r>
              <a:rPr lang="en-US" sz="5400" b="1" dirty="0"/>
              <a:t>CONCLUSION</a:t>
            </a:r>
          </a:p>
        </p:txBody>
      </p:sp>
      <p:sp>
        <p:nvSpPr>
          <p:cNvPr id="17411" name="Rectangle 3">
            <a:extLst>
              <a:ext uri="{FF2B5EF4-FFF2-40B4-BE49-F238E27FC236}">
                <a16:creationId xmlns:a16="http://schemas.microsoft.com/office/drawing/2014/main" id="{A022744C-8B22-48BF-BCCC-7C53E6D07DB1}"/>
              </a:ext>
            </a:extLst>
          </p:cNvPr>
          <p:cNvSpPr>
            <a:spLocks noGrp="1" noChangeArrowheads="1"/>
          </p:cNvSpPr>
          <p:nvPr>
            <p:ph type="body" idx="1"/>
          </p:nvPr>
        </p:nvSpPr>
        <p:spPr>
          <a:xfrm>
            <a:off x="152400" y="838200"/>
            <a:ext cx="8839200" cy="6019800"/>
          </a:xfrm>
        </p:spPr>
        <p:txBody>
          <a:bodyPr/>
          <a:lstStyle/>
          <a:p>
            <a:pPr eaLnBrk="1" hangingPunct="1">
              <a:defRPr/>
            </a:pPr>
            <a:r>
              <a:rPr lang="en-US" dirty="0">
                <a:solidFill>
                  <a:schemeClr val="bg1">
                    <a:lumMod val="60000"/>
                    <a:lumOff val="40000"/>
                  </a:schemeClr>
                </a:solidFill>
              </a:rPr>
              <a:t>3. We must offer ourselves as a living sacrifice that God accepts, not conformed, but transformed.</a:t>
            </a:r>
          </a:p>
          <a:p>
            <a:pPr marL="0" indent="0" algn="ctr" eaLnBrk="1" hangingPunct="1">
              <a:buNone/>
              <a:defRPr/>
            </a:pPr>
            <a:r>
              <a:rPr lang="en-US" i="1" dirty="0"/>
              <a:t>“Therefore I urge you, brethren, by the mercies of God, to present your bodies a living and holy sacrifice, acceptable to God, which is your spiritual service of worship. And do not be conformed to this world, but be transformed by the renewing of your mind, so that you may prove what the will of God is, that which is good and acceptable and perfect.” </a:t>
            </a:r>
            <a:br>
              <a:rPr lang="en-US" i="1" dirty="0"/>
            </a:br>
            <a:r>
              <a:rPr lang="en-US" b="1" dirty="0">
                <a:solidFill>
                  <a:srgbClr val="FF0000"/>
                </a:solidFill>
              </a:rPr>
              <a:t>(Romans 12:1-2)</a:t>
            </a:r>
          </a:p>
        </p:txBody>
      </p:sp>
    </p:spTree>
    <p:extLst>
      <p:ext uri="{BB962C8B-B14F-4D97-AF65-F5344CB8AC3E}">
        <p14:creationId xmlns:p14="http://schemas.microsoft.com/office/powerpoint/2010/main" val="220862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1000"/>
                                        <p:tgtEl>
                                          <p:spTgt spid="17411">
                                            <p:txEl>
                                              <p:pRg st="0" end="0"/>
                                            </p:txEl>
                                          </p:spTgt>
                                        </p:tgtEl>
                                      </p:cBhvr>
                                    </p:animEffect>
                                    <p:anim calcmode="lin" valueType="num">
                                      <p:cBhvr>
                                        <p:cTn id="8" dur="10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4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411">
                                            <p:txEl>
                                              <p:pRg st="1" end="1"/>
                                            </p:txEl>
                                          </p:spTgt>
                                        </p:tgtEl>
                                        <p:attrNameLst>
                                          <p:attrName>style.visibility</p:attrName>
                                        </p:attrNameLst>
                                      </p:cBhvr>
                                      <p:to>
                                        <p:strVal val="visible"/>
                                      </p:to>
                                    </p:set>
                                    <p:animEffect transition="in" filter="fade">
                                      <p:cBhvr>
                                        <p:cTn id="14" dur="1000"/>
                                        <p:tgtEl>
                                          <p:spTgt spid="17411">
                                            <p:txEl>
                                              <p:pRg st="1" end="1"/>
                                            </p:txEl>
                                          </p:spTgt>
                                        </p:tgtEl>
                                      </p:cBhvr>
                                    </p:animEffect>
                                    <p:anim calcmode="lin" valueType="num">
                                      <p:cBhvr>
                                        <p:cTn id="15" dur="10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4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B31BD-96CD-A1CD-5322-04B45294757D}"/>
              </a:ext>
            </a:extLst>
          </p:cNvPr>
          <p:cNvSpPr>
            <a:spLocks noGrp="1"/>
          </p:cNvSpPr>
          <p:nvPr>
            <p:ph type="title"/>
          </p:nvPr>
        </p:nvSpPr>
        <p:spPr>
          <a:xfrm>
            <a:off x="457200" y="152400"/>
            <a:ext cx="8229600" cy="715962"/>
          </a:xfrm>
          <a:noFill/>
        </p:spPr>
        <p:txBody>
          <a:bodyPr>
            <a:noAutofit/>
          </a:bodyPr>
          <a:lstStyle/>
          <a:p>
            <a:pPr algn="ctr">
              <a:defRPr/>
            </a:pPr>
            <a:r>
              <a:rPr lang="en-US" sz="4400" b="1" dirty="0">
                <a:latin typeface="Tahoma" panose="020B0604030504040204" pitchFamily="34" charset="0"/>
                <a:ea typeface="Tahoma" panose="020B0604030504040204" pitchFamily="34" charset="0"/>
                <a:cs typeface="Tahoma" panose="020B0604030504040204" pitchFamily="34" charset="0"/>
              </a:rPr>
              <a:t>God’s Plan of Salvation</a:t>
            </a:r>
          </a:p>
        </p:txBody>
      </p:sp>
      <p:sp>
        <p:nvSpPr>
          <p:cNvPr id="3" name="Content Placeholder 2">
            <a:extLst>
              <a:ext uri="{FF2B5EF4-FFF2-40B4-BE49-F238E27FC236}">
                <a16:creationId xmlns:a16="http://schemas.microsoft.com/office/drawing/2014/main" id="{D721B2D5-079E-B05F-454B-C76DA8B0F5CD}"/>
              </a:ext>
            </a:extLst>
          </p:cNvPr>
          <p:cNvSpPr>
            <a:spLocks noGrp="1"/>
          </p:cNvSpPr>
          <p:nvPr>
            <p:ph idx="1"/>
          </p:nvPr>
        </p:nvSpPr>
        <p:spPr>
          <a:xfrm>
            <a:off x="342900" y="990600"/>
            <a:ext cx="8458200" cy="5715000"/>
          </a:xfrm>
        </p:spPr>
        <p:txBody>
          <a:bodyPr/>
          <a:lstStyle/>
          <a:p>
            <a:pPr algn="ctr" eaLnBrk="1" hangingPunct="1">
              <a:buNone/>
              <a:defRPr/>
            </a:pPr>
            <a:r>
              <a:rPr lang="en-US" b="1" dirty="0">
                <a:solidFill>
                  <a:schemeClr val="bg1">
                    <a:lumMod val="60000"/>
                    <a:lumOff val="40000"/>
                  </a:schemeClr>
                </a:solidFill>
                <a:latin typeface="Tahoma" panose="020B0604030504040204" pitchFamily="34" charset="0"/>
                <a:ea typeface="Tahoma" panose="020B0604030504040204" pitchFamily="34" charset="0"/>
                <a:cs typeface="Tahoma" panose="020B0604030504040204" pitchFamily="34" charset="0"/>
              </a:rPr>
              <a:t>HEAR THE WORD</a:t>
            </a:r>
          </a:p>
          <a:p>
            <a:pPr algn="ctr" eaLnBrk="1" hangingPunct="1">
              <a:buNone/>
              <a:defRPr/>
            </a:pPr>
            <a:r>
              <a:rPr lang="en-US" i="1" dirty="0">
                <a:solidFill>
                  <a:schemeClr val="tx1"/>
                </a:solidFill>
                <a:latin typeface="Tahoma" panose="020B0604030504040204" pitchFamily="34" charset="0"/>
                <a:ea typeface="Tahoma" panose="020B0604030504040204" pitchFamily="34" charset="0"/>
                <a:cs typeface="Tahoma" panose="020B0604030504040204" pitchFamily="34" charset="0"/>
              </a:rPr>
              <a:t>“Therefore, putting aside all filthiness and all that remains of wickedness, in humility receive the word implanted, which is able to save your souls.” </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(James 1:21)</a:t>
            </a:r>
          </a:p>
          <a:p>
            <a:pPr algn="ctr" eaLnBrk="1" hangingPunct="1">
              <a:buNone/>
              <a:defRPr/>
            </a:pPr>
            <a:endParaRPr lang="en-US" sz="2400" b="1" dirty="0">
              <a:solidFill>
                <a:srgbClr val="00B0F0"/>
              </a:solidFill>
              <a:latin typeface="Tahoma" panose="020B0604030504040204" pitchFamily="34" charset="0"/>
              <a:ea typeface="Tahoma" panose="020B0604030504040204" pitchFamily="34" charset="0"/>
              <a:cs typeface="Tahoma" panose="020B0604030504040204" pitchFamily="34" charset="0"/>
            </a:endParaRPr>
          </a:p>
          <a:p>
            <a:pPr algn="ctr" eaLnBrk="1" hangingPunct="1">
              <a:buNone/>
              <a:defRPr/>
            </a:pPr>
            <a:r>
              <a:rPr lang="en-US" b="1" dirty="0">
                <a:solidFill>
                  <a:schemeClr val="bg1">
                    <a:lumMod val="60000"/>
                    <a:lumOff val="40000"/>
                  </a:schemeClr>
                </a:solidFill>
                <a:latin typeface="Tahoma" panose="020B0604030504040204" pitchFamily="34" charset="0"/>
                <a:ea typeface="Tahoma" panose="020B0604030504040204" pitchFamily="34" charset="0"/>
                <a:cs typeface="Tahoma" panose="020B0604030504040204" pitchFamily="34" charset="0"/>
              </a:rPr>
              <a:t>BELIEVE IN JESUS </a:t>
            </a:r>
            <a:br>
              <a:rPr lang="en-US" b="1" i="1" dirty="0">
                <a:solidFill>
                  <a:schemeClr val="folHlink"/>
                </a:solidFill>
                <a:latin typeface="Tahoma" panose="020B0604030504040204" pitchFamily="34" charset="0"/>
                <a:ea typeface="Tahoma" panose="020B0604030504040204" pitchFamily="34" charset="0"/>
                <a:cs typeface="Tahoma" panose="020B0604030504040204" pitchFamily="34" charset="0"/>
              </a:rPr>
            </a:br>
            <a:r>
              <a:rPr lang="en-US" i="1" dirty="0">
                <a:solidFill>
                  <a:schemeClr val="tx1"/>
                </a:solidFill>
                <a:latin typeface="Tahoma" panose="020B0604030504040204" pitchFamily="34" charset="0"/>
                <a:ea typeface="Tahoma" panose="020B0604030504040204" pitchFamily="34" charset="0"/>
                <a:cs typeface="Tahoma" panose="020B0604030504040204" pitchFamily="34" charset="0"/>
              </a:rPr>
              <a:t>“And without faith it is impossible to please Him, for he who comes to God must believe that He is and that He is a rewarder of those who seek Him.”</a:t>
            </a:r>
            <a:r>
              <a:rPr lang="en-US" b="1" i="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(Hebrews 11:6)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2EC4E-8954-8911-D8CA-ABC604C387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C5F5FB-AEF2-AF99-EB0E-7766FEB0EBA3}"/>
              </a:ext>
            </a:extLst>
          </p:cNvPr>
          <p:cNvSpPr>
            <a:spLocks noGrp="1"/>
          </p:cNvSpPr>
          <p:nvPr>
            <p:ph idx="1"/>
          </p:nvPr>
        </p:nvSpPr>
        <p:spPr>
          <a:xfrm>
            <a:off x="76200" y="990600"/>
            <a:ext cx="8991600" cy="5562600"/>
          </a:xfrm>
        </p:spPr>
        <p:txBody>
          <a:bodyPr/>
          <a:lstStyle/>
          <a:p>
            <a:pPr algn="ctr" eaLnBrk="1" hangingPunct="1">
              <a:buNone/>
              <a:defRPr/>
            </a:pPr>
            <a:r>
              <a:rPr lang="en-US" b="1" dirty="0">
                <a:solidFill>
                  <a:schemeClr val="bg1">
                    <a:lumMod val="60000"/>
                    <a:lumOff val="40000"/>
                  </a:schemeClr>
                </a:solidFill>
                <a:latin typeface="Tahoma" panose="020B0604030504040204" pitchFamily="34" charset="0"/>
                <a:ea typeface="Tahoma" panose="020B0604030504040204" pitchFamily="34" charset="0"/>
                <a:cs typeface="Tahoma" panose="020B0604030504040204" pitchFamily="34" charset="0"/>
              </a:rPr>
              <a:t>REPENT OF SINS</a:t>
            </a:r>
            <a:br>
              <a:rPr lang="en-US" b="1" i="1" dirty="0">
                <a:solidFill>
                  <a:schemeClr val="folHlink"/>
                </a:solidFill>
                <a:latin typeface="Tahoma" panose="020B0604030504040204" pitchFamily="34" charset="0"/>
                <a:ea typeface="Tahoma" panose="020B0604030504040204" pitchFamily="34" charset="0"/>
                <a:cs typeface="Tahoma" panose="020B0604030504040204" pitchFamily="34" charset="0"/>
              </a:rPr>
            </a:br>
            <a:r>
              <a:rPr lang="en-US" i="1" dirty="0">
                <a:solidFill>
                  <a:schemeClr val="tx1"/>
                </a:solidFill>
                <a:latin typeface="Tahoma" panose="020B0604030504040204" pitchFamily="34" charset="0"/>
                <a:ea typeface="Tahoma" panose="020B0604030504040204" pitchFamily="34" charset="0"/>
                <a:cs typeface="Tahoma" panose="020B0604030504040204" pitchFamily="34" charset="0"/>
              </a:rPr>
              <a:t>“Therefore repent and return, so that your sins may be wiped away, in order that times of refreshing may come from the presence of the Lord …” </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(Acts 3:19)</a:t>
            </a:r>
          </a:p>
          <a:p>
            <a:pPr algn="ctr" eaLnBrk="1" hangingPunct="1">
              <a:buNone/>
              <a:defRPr/>
            </a:pPr>
            <a:endParaRPr lang="en-US" b="1" dirty="0">
              <a:solidFill>
                <a:srgbClr val="00B0F0"/>
              </a:solidFill>
              <a:latin typeface="Tahoma" panose="020B0604030504040204" pitchFamily="34" charset="0"/>
              <a:ea typeface="Tahoma" panose="020B0604030504040204" pitchFamily="34" charset="0"/>
              <a:cs typeface="Tahoma" panose="020B0604030504040204" pitchFamily="34" charset="0"/>
            </a:endParaRPr>
          </a:p>
          <a:p>
            <a:pPr algn="ctr" eaLnBrk="1" hangingPunct="1">
              <a:buNone/>
              <a:defRPr/>
            </a:pPr>
            <a:r>
              <a:rPr lang="en-US" b="1" dirty="0">
                <a:solidFill>
                  <a:schemeClr val="bg1">
                    <a:lumMod val="60000"/>
                    <a:lumOff val="40000"/>
                  </a:schemeClr>
                </a:solidFill>
                <a:latin typeface="Tahoma" panose="020B0604030504040204" pitchFamily="34" charset="0"/>
                <a:ea typeface="Tahoma" panose="020B0604030504040204" pitchFamily="34" charset="0"/>
                <a:cs typeface="Tahoma" panose="020B0604030504040204" pitchFamily="34" charset="0"/>
              </a:rPr>
              <a:t>CONFESS HIS NAME</a:t>
            </a:r>
            <a:br>
              <a:rPr lang="en-US" b="1" i="1" dirty="0">
                <a:solidFill>
                  <a:schemeClr val="folHlink"/>
                </a:solidFill>
                <a:latin typeface="Tahoma" panose="020B0604030504040204" pitchFamily="34" charset="0"/>
                <a:ea typeface="Tahoma" panose="020B0604030504040204" pitchFamily="34" charset="0"/>
                <a:cs typeface="Tahoma" panose="020B0604030504040204" pitchFamily="34" charset="0"/>
              </a:rPr>
            </a:br>
            <a:r>
              <a:rPr lang="en-US" i="1" dirty="0">
                <a:solidFill>
                  <a:schemeClr val="tx1"/>
                </a:solidFill>
                <a:latin typeface="Tahoma" panose="020B0604030504040204" pitchFamily="34" charset="0"/>
                <a:ea typeface="Tahoma" panose="020B0604030504040204" pitchFamily="34" charset="0"/>
                <a:cs typeface="Tahoma" panose="020B0604030504040204" pitchFamily="34" charset="0"/>
              </a:rPr>
              <a:t> “Therefore everyone who confesses Me before men, I will also confess him before My Father who is in heaven.” </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(Matthew 10:32)</a:t>
            </a:r>
          </a:p>
        </p:txBody>
      </p:sp>
      <p:sp>
        <p:nvSpPr>
          <p:cNvPr id="4" name="Title 1">
            <a:extLst>
              <a:ext uri="{FF2B5EF4-FFF2-40B4-BE49-F238E27FC236}">
                <a16:creationId xmlns:a16="http://schemas.microsoft.com/office/drawing/2014/main" id="{4E417B92-78ED-6220-4683-E818BB878B2B}"/>
              </a:ext>
            </a:extLst>
          </p:cNvPr>
          <p:cNvSpPr txBox="1">
            <a:spLocks/>
          </p:cNvSpPr>
          <p:nvPr/>
        </p:nvSpPr>
        <p:spPr>
          <a:xfrm>
            <a:off x="457200" y="152400"/>
            <a:ext cx="8229600" cy="715962"/>
          </a:xfrm>
          <a:prstGeom prst="rect">
            <a:avLst/>
          </a:prstGeom>
          <a:noFill/>
        </p:spPr>
        <p:txBody>
          <a:bodyPr vert="horz" lIns="91440" tIns="45720" rIns="91440" bIns="45720" rtlCol="0" anchor="ctr">
            <a:noAutofit/>
          </a:bodyPr>
          <a:lstStyle>
            <a:lvl1pPr algn="l" defTabSz="685800" rtl="0" eaLnBrk="0" fontAlgn="base" hangingPunct="0">
              <a:lnSpc>
                <a:spcPct val="90000"/>
              </a:lnSpc>
              <a:spcBef>
                <a:spcPct val="0"/>
              </a:spcBef>
              <a:spcAft>
                <a:spcPct val="0"/>
              </a:spcAft>
              <a:defRPr sz="440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2pPr>
            <a:lvl3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3pPr>
            <a:lvl4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4pPr>
            <a:lvl5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5pPr>
            <a:lvl6pPr marL="457200" algn="l" defTabSz="685800" rtl="0" fontAlgn="base">
              <a:lnSpc>
                <a:spcPct val="90000"/>
              </a:lnSpc>
              <a:spcBef>
                <a:spcPct val="0"/>
              </a:spcBef>
              <a:spcAft>
                <a:spcPct val="0"/>
              </a:spcAft>
              <a:defRPr sz="4400">
                <a:solidFill>
                  <a:schemeClr val="tx1"/>
                </a:solidFill>
                <a:latin typeface="Corbel" panose="020B0503020204020204" pitchFamily="34" charset="0"/>
              </a:defRPr>
            </a:lvl6pPr>
            <a:lvl7pPr marL="914400" algn="l" defTabSz="685800" rtl="0" fontAlgn="base">
              <a:lnSpc>
                <a:spcPct val="90000"/>
              </a:lnSpc>
              <a:spcBef>
                <a:spcPct val="0"/>
              </a:spcBef>
              <a:spcAft>
                <a:spcPct val="0"/>
              </a:spcAft>
              <a:defRPr sz="4400">
                <a:solidFill>
                  <a:schemeClr val="tx1"/>
                </a:solidFill>
                <a:latin typeface="Corbel" panose="020B0503020204020204" pitchFamily="34" charset="0"/>
              </a:defRPr>
            </a:lvl7pPr>
            <a:lvl8pPr marL="1371600" algn="l" defTabSz="685800" rtl="0" fontAlgn="base">
              <a:lnSpc>
                <a:spcPct val="90000"/>
              </a:lnSpc>
              <a:spcBef>
                <a:spcPct val="0"/>
              </a:spcBef>
              <a:spcAft>
                <a:spcPct val="0"/>
              </a:spcAft>
              <a:defRPr sz="4400">
                <a:solidFill>
                  <a:schemeClr val="tx1"/>
                </a:solidFill>
                <a:latin typeface="Corbel" panose="020B0503020204020204" pitchFamily="34" charset="0"/>
              </a:defRPr>
            </a:lvl8pPr>
            <a:lvl9pPr marL="1828800" algn="l" defTabSz="685800" rtl="0" fontAlgn="base">
              <a:lnSpc>
                <a:spcPct val="90000"/>
              </a:lnSpc>
              <a:spcBef>
                <a:spcPct val="0"/>
              </a:spcBef>
              <a:spcAft>
                <a:spcPct val="0"/>
              </a:spcAft>
              <a:defRPr sz="4400">
                <a:solidFill>
                  <a:schemeClr val="tx1"/>
                </a:solidFill>
                <a:latin typeface="Corbel" panose="020B0503020204020204" pitchFamily="34" charset="0"/>
              </a:defRPr>
            </a:lvl9pPr>
          </a:lstStyle>
          <a:p>
            <a:pPr algn="ctr">
              <a:defRPr/>
            </a:pPr>
            <a:r>
              <a:rPr lang="en-US" b="1" dirty="0">
                <a:solidFill>
                  <a:schemeClr val="tx2"/>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God’s Plan of Salvation</a:t>
            </a:r>
          </a:p>
        </p:txBody>
      </p:sp>
    </p:spTree>
    <p:extLst>
      <p:ext uri="{BB962C8B-B14F-4D97-AF65-F5344CB8AC3E}">
        <p14:creationId xmlns:p14="http://schemas.microsoft.com/office/powerpoint/2010/main" val="261630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9483C-C597-70C4-0457-F5783E8F9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0CD6F-5894-8324-4D00-BB5EC249412F}"/>
              </a:ext>
            </a:extLst>
          </p:cNvPr>
          <p:cNvSpPr>
            <a:spLocks noGrp="1"/>
          </p:cNvSpPr>
          <p:nvPr>
            <p:ph type="title"/>
          </p:nvPr>
        </p:nvSpPr>
        <p:spPr>
          <a:xfrm>
            <a:off x="457200" y="152400"/>
            <a:ext cx="8229600" cy="715962"/>
          </a:xfrm>
          <a:noFill/>
        </p:spPr>
        <p:txBody>
          <a:bodyPr>
            <a:noAutofit/>
          </a:bodyPr>
          <a:lstStyle/>
          <a:p>
            <a:pPr algn="ctr">
              <a:defRPr/>
            </a:pPr>
            <a:r>
              <a:rPr lang="en-US" sz="4400" b="1" dirty="0">
                <a:latin typeface="Tahoma" panose="020B0604030504040204" pitchFamily="34" charset="0"/>
                <a:ea typeface="Tahoma" panose="020B0604030504040204" pitchFamily="34" charset="0"/>
                <a:cs typeface="Tahoma" panose="020B0604030504040204" pitchFamily="34" charset="0"/>
              </a:rPr>
              <a:t>God’s Plan of Salvation</a:t>
            </a:r>
          </a:p>
        </p:txBody>
      </p:sp>
      <p:sp>
        <p:nvSpPr>
          <p:cNvPr id="3" name="Content Placeholder 2">
            <a:extLst>
              <a:ext uri="{FF2B5EF4-FFF2-40B4-BE49-F238E27FC236}">
                <a16:creationId xmlns:a16="http://schemas.microsoft.com/office/drawing/2014/main" id="{0277D6E1-51C9-3B01-88B6-4FD71593F901}"/>
              </a:ext>
            </a:extLst>
          </p:cNvPr>
          <p:cNvSpPr>
            <a:spLocks noGrp="1"/>
          </p:cNvSpPr>
          <p:nvPr>
            <p:ph idx="1"/>
          </p:nvPr>
        </p:nvSpPr>
        <p:spPr>
          <a:xfrm>
            <a:off x="76200" y="990600"/>
            <a:ext cx="8991600" cy="5334000"/>
          </a:xfrm>
        </p:spPr>
        <p:txBody>
          <a:bodyPr>
            <a:noAutofit/>
          </a:bodyPr>
          <a:lstStyle/>
          <a:p>
            <a:pPr algn="ctr" eaLnBrk="1" hangingPunct="1">
              <a:buNone/>
              <a:defRPr/>
            </a:pPr>
            <a:r>
              <a:rPr lang="en-US" b="1" dirty="0">
                <a:solidFill>
                  <a:schemeClr val="bg1">
                    <a:lumMod val="60000"/>
                    <a:lumOff val="40000"/>
                  </a:schemeClr>
                </a:solidFill>
                <a:latin typeface="Tahoma" panose="020B0604030504040204" pitchFamily="34" charset="0"/>
                <a:ea typeface="Tahoma" panose="020B0604030504040204" pitchFamily="34" charset="0"/>
                <a:cs typeface="Tahoma" panose="020B0604030504040204" pitchFamily="34" charset="0"/>
              </a:rPr>
              <a:t>BE BAPTIZED FOR FORGIVENESS</a:t>
            </a:r>
            <a:br>
              <a:rPr lang="en-US" b="1" i="1" dirty="0">
                <a:solidFill>
                  <a:schemeClr val="folHlink"/>
                </a:solidFill>
                <a:latin typeface="Tahoma" panose="020B0604030504040204" pitchFamily="34" charset="0"/>
                <a:ea typeface="Tahoma" panose="020B0604030504040204" pitchFamily="34" charset="0"/>
                <a:cs typeface="Tahoma" panose="020B0604030504040204" pitchFamily="34" charset="0"/>
              </a:rPr>
            </a:br>
            <a:r>
              <a:rPr lang="en-US" i="1" dirty="0">
                <a:solidFill>
                  <a:schemeClr val="tx1"/>
                </a:solidFill>
                <a:latin typeface="Tahoma" panose="020B0604030504040204" pitchFamily="34" charset="0"/>
                <a:ea typeface="Tahoma" panose="020B0604030504040204" pitchFamily="34" charset="0"/>
                <a:cs typeface="Tahoma" panose="020B0604030504040204" pitchFamily="34" charset="0"/>
              </a:rPr>
              <a:t>“Peter said to them, ‘Repent, and each of you be baptized in the name of Jesus Christ for the forgiveness of your sins; and you will receive the gift of the Holy Spirit.’” </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(Acts 2:38)</a:t>
            </a:r>
          </a:p>
          <a:p>
            <a:pPr algn="ctr" eaLnBrk="1" hangingPunct="1">
              <a:buNone/>
              <a:defRPr/>
            </a:pPr>
            <a:endParaRPr lang="en-US" b="1" dirty="0">
              <a:solidFill>
                <a:srgbClr val="00B0F0"/>
              </a:solidFill>
              <a:latin typeface="Tahoma" panose="020B0604030504040204" pitchFamily="34" charset="0"/>
              <a:ea typeface="Tahoma" panose="020B0604030504040204" pitchFamily="34" charset="0"/>
              <a:cs typeface="Tahoma" panose="020B0604030504040204" pitchFamily="34" charset="0"/>
            </a:endParaRPr>
          </a:p>
          <a:p>
            <a:pPr algn="ctr" eaLnBrk="1" hangingPunct="1">
              <a:buNone/>
              <a:defRPr/>
            </a:pPr>
            <a:r>
              <a:rPr lang="en-US" b="1" dirty="0">
                <a:solidFill>
                  <a:schemeClr val="bg1">
                    <a:lumMod val="60000"/>
                    <a:lumOff val="40000"/>
                  </a:schemeClr>
                </a:solidFill>
                <a:latin typeface="Tahoma" panose="020B0604030504040204" pitchFamily="34" charset="0"/>
                <a:ea typeface="Tahoma" panose="020B0604030504040204" pitchFamily="34" charset="0"/>
                <a:cs typeface="Tahoma" panose="020B0604030504040204" pitchFamily="34" charset="0"/>
              </a:rPr>
              <a:t>REMAIN FAITHFUL AND OBEDIENT</a:t>
            </a:r>
            <a:br>
              <a:rPr lang="en-US" b="1" i="1" dirty="0">
                <a:solidFill>
                  <a:schemeClr val="folHlink"/>
                </a:solidFill>
                <a:latin typeface="Tahoma" panose="020B0604030504040204" pitchFamily="34" charset="0"/>
                <a:ea typeface="Tahoma" panose="020B0604030504040204" pitchFamily="34" charset="0"/>
                <a:cs typeface="Tahoma" panose="020B0604030504040204" pitchFamily="34" charset="0"/>
              </a:rPr>
            </a:br>
            <a:r>
              <a:rPr lang="en-US" i="1" dirty="0">
                <a:solidFill>
                  <a:schemeClr val="tx1"/>
                </a:solidFill>
                <a:latin typeface="Tahoma" panose="020B0604030504040204" pitchFamily="34" charset="0"/>
                <a:ea typeface="Tahoma" panose="020B0604030504040204" pitchFamily="34" charset="0"/>
                <a:cs typeface="Tahoma" panose="020B0604030504040204" pitchFamily="34" charset="0"/>
              </a:rPr>
              <a:t>“And having been made perfect, He became to all those who obey Him the source of eternal salvation …”</a:t>
            </a:r>
            <a:r>
              <a:rPr lang="en-US"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(Hebrews 5:9)</a:t>
            </a:r>
          </a:p>
        </p:txBody>
      </p:sp>
    </p:spTree>
    <p:extLst>
      <p:ext uri="{BB962C8B-B14F-4D97-AF65-F5344CB8AC3E}">
        <p14:creationId xmlns:p14="http://schemas.microsoft.com/office/powerpoint/2010/main" val="255343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A88CB-1F54-38DF-132F-88139F84F9F9}"/>
            </a:ext>
          </a:extLst>
        </p:cNvPr>
        <p:cNvGrpSpPr/>
        <p:nvPr/>
      </p:nvGrpSpPr>
      <p:grpSpPr>
        <a:xfrm>
          <a:off x="0" y="0"/>
          <a:ext cx="0" cy="0"/>
          <a:chOff x="0" y="0"/>
          <a:chExt cx="0" cy="0"/>
        </a:xfrm>
      </p:grpSpPr>
      <p:sp>
        <p:nvSpPr>
          <p:cNvPr id="2052" name="Rectangle 4">
            <a:extLst>
              <a:ext uri="{FF2B5EF4-FFF2-40B4-BE49-F238E27FC236}">
                <a16:creationId xmlns:a16="http://schemas.microsoft.com/office/drawing/2014/main" id="{552B5B42-ABD4-8103-2119-51419662FC14}"/>
              </a:ext>
            </a:extLst>
          </p:cNvPr>
          <p:cNvSpPr>
            <a:spLocks noGrp="1" noChangeArrowheads="1"/>
          </p:cNvSpPr>
          <p:nvPr>
            <p:ph type="title"/>
          </p:nvPr>
        </p:nvSpPr>
        <p:spPr>
          <a:xfrm>
            <a:off x="157316" y="76201"/>
            <a:ext cx="8839200" cy="609600"/>
          </a:xfrm>
        </p:spPr>
        <p:txBody>
          <a:bodyPr/>
          <a:lstStyle/>
          <a:p>
            <a:pPr eaLnBrk="1" hangingPunct="1">
              <a:defRPr/>
            </a:pPr>
            <a:r>
              <a:rPr lang="en-US" b="1" dirty="0"/>
              <a:t>The Price of Faithfulness</a:t>
            </a:r>
          </a:p>
        </p:txBody>
      </p:sp>
      <p:sp>
        <p:nvSpPr>
          <p:cNvPr id="5" name="Rectangle 4">
            <a:extLst>
              <a:ext uri="{FF2B5EF4-FFF2-40B4-BE49-F238E27FC236}">
                <a16:creationId xmlns:a16="http://schemas.microsoft.com/office/drawing/2014/main" id="{977BD40B-81D7-2DF6-7C48-04A568981DC0}"/>
              </a:ext>
            </a:extLst>
          </p:cNvPr>
          <p:cNvSpPr txBox="1">
            <a:spLocks noChangeArrowheads="1"/>
          </p:cNvSpPr>
          <p:nvPr/>
        </p:nvSpPr>
        <p:spPr bwMode="auto">
          <a:xfrm>
            <a:off x="0" y="804791"/>
            <a:ext cx="8839200" cy="59436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eaLnBrk="1" hangingPunct="1">
              <a:defRPr/>
            </a:pPr>
            <a:r>
              <a:rPr lang="en-US" sz="3600" i="1" dirty="0">
                <a:solidFill>
                  <a:schemeClr val="tx1"/>
                </a:solidFill>
              </a:rPr>
              <a:t>“Or what king, when he sets out to meet another king in battle, will not first sit down and consider whether he is strong enough with ten thousand men to encounter the one coming against him with twenty thousand? Or else, while the other is still far away, he sends a delegation and asks for terms of peace. So then, none of you can be My disciple who does not give up all his own possessions.” </a:t>
            </a:r>
            <a:br>
              <a:rPr lang="en-US" sz="3600" i="1" dirty="0"/>
            </a:br>
            <a:r>
              <a:rPr lang="en-US" sz="3600" b="1" dirty="0">
                <a:solidFill>
                  <a:srgbClr val="FF0000"/>
                </a:solidFill>
              </a:rPr>
              <a:t>(Luke 14:30-33)</a:t>
            </a:r>
          </a:p>
        </p:txBody>
      </p:sp>
    </p:spTree>
    <p:extLst>
      <p:ext uri="{BB962C8B-B14F-4D97-AF65-F5344CB8AC3E}">
        <p14:creationId xmlns:p14="http://schemas.microsoft.com/office/powerpoint/2010/main" val="322103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1C290C16-FB84-D5AB-C1DA-601C24E06B71}"/>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2053" name="Rectangle 5">
            <a:extLst>
              <a:ext uri="{FF2B5EF4-FFF2-40B4-BE49-F238E27FC236}">
                <a16:creationId xmlns:a16="http://schemas.microsoft.com/office/drawing/2014/main" id="{138C9A42-F6EC-3B8C-F6FB-BED9D280619E}"/>
              </a:ext>
            </a:extLst>
          </p:cNvPr>
          <p:cNvSpPr>
            <a:spLocks noGrp="1" noChangeArrowheads="1"/>
          </p:cNvSpPr>
          <p:nvPr>
            <p:ph type="body" idx="1"/>
          </p:nvPr>
        </p:nvSpPr>
        <p:spPr>
          <a:xfrm>
            <a:off x="152400" y="828368"/>
            <a:ext cx="8839200" cy="5943600"/>
          </a:xfrm>
        </p:spPr>
        <p:txBody>
          <a:bodyPr/>
          <a:lstStyle/>
          <a:p>
            <a:pPr eaLnBrk="1" hangingPunct="1">
              <a:defRPr/>
            </a:pPr>
            <a:r>
              <a:rPr lang="en-US" sz="2800" dirty="0">
                <a:solidFill>
                  <a:schemeClr val="accent6">
                    <a:lumMod val="60000"/>
                    <a:lumOff val="40000"/>
                  </a:schemeClr>
                </a:solidFill>
              </a:rPr>
              <a:t>1. Israel and Judah had fallen into </a:t>
            </a:r>
            <a:r>
              <a:rPr lang="en-US" sz="2800" i="1" dirty="0">
                <a:solidFill>
                  <a:schemeClr val="accent6">
                    <a:lumMod val="60000"/>
                    <a:lumOff val="40000"/>
                  </a:schemeClr>
                </a:solidFill>
              </a:rPr>
              <a:t>idolatry</a:t>
            </a:r>
            <a:r>
              <a:rPr lang="en-US" sz="2800" dirty="0">
                <a:solidFill>
                  <a:schemeClr val="accent6">
                    <a:lumMod val="60000"/>
                    <a:lumOff val="40000"/>
                  </a:schemeClr>
                </a:solidFill>
              </a:rPr>
              <a:t> and </a:t>
            </a:r>
            <a:r>
              <a:rPr lang="en-US" sz="2800" i="1" dirty="0">
                <a:solidFill>
                  <a:schemeClr val="accent6">
                    <a:lumMod val="60000"/>
                    <a:lumOff val="40000"/>
                  </a:schemeClr>
                </a:solidFill>
              </a:rPr>
              <a:t>immorality</a:t>
            </a:r>
            <a:r>
              <a:rPr lang="en-US" sz="2800" dirty="0">
                <a:solidFill>
                  <a:schemeClr val="accent6">
                    <a:lumMod val="60000"/>
                    <a:lumOff val="40000"/>
                  </a:schemeClr>
                </a:solidFill>
              </a:rPr>
              <a:t>.</a:t>
            </a:r>
          </a:p>
          <a:p>
            <a:pPr eaLnBrk="1" hangingPunct="1">
              <a:defRPr/>
            </a:pPr>
            <a:r>
              <a:rPr lang="en-US" sz="2600" dirty="0">
                <a:solidFill>
                  <a:schemeClr val="accent6">
                    <a:lumMod val="60000"/>
                    <a:lumOff val="40000"/>
                  </a:schemeClr>
                </a:solidFill>
              </a:rPr>
              <a:t>    a. God had previously promised to punish their sins with captivity (586 B.C.). </a:t>
            </a:r>
          </a:p>
          <a:p>
            <a:pPr marL="0" indent="0" algn="ctr" eaLnBrk="1" hangingPunct="1">
              <a:buNone/>
              <a:defRPr/>
            </a:pPr>
            <a:r>
              <a:rPr lang="en-US" sz="2400" i="1" dirty="0"/>
              <a:t>“So all these curses shall come on you and pursue you and overtake you until you are destroyed, because you would not obey the Lord your God by keeping His commandments and His statutes which He commanded you. They shall become a sign and a wonder on you and your descendants forever. Because you did not serve the Lord your God with joy and a glad heart, for the abundance of all things; therefore you shall serve your enemies whom the Lord will send against you, in hunger, in thirst, in nakedness, and in the lack of all things; and He will put an iron yoke on your neck until He has destroyed you.” </a:t>
            </a:r>
            <a:r>
              <a:rPr lang="en-US" sz="2400" b="1" dirty="0">
                <a:solidFill>
                  <a:srgbClr val="FF0000"/>
                </a:solidFill>
              </a:rPr>
              <a:t>(Deuteronomy 28:45-48)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53">
                                            <p:txEl>
                                              <p:pRg st="0" end="0"/>
                                            </p:txEl>
                                          </p:spTgt>
                                        </p:tgtEl>
                                        <p:attrNameLst>
                                          <p:attrName>style.visibility</p:attrName>
                                        </p:attrNameLst>
                                      </p:cBhvr>
                                      <p:to>
                                        <p:strVal val="visible"/>
                                      </p:to>
                                    </p:set>
                                    <p:animEffect transition="in" filter="fade">
                                      <p:cBhvr>
                                        <p:cTn id="7" dur="500"/>
                                        <p:tgtEl>
                                          <p:spTgt spid="2053">
                                            <p:txEl>
                                              <p:pRg st="0" end="0"/>
                                            </p:txEl>
                                          </p:spTgt>
                                        </p:tgtEl>
                                      </p:cBhvr>
                                    </p:animEffect>
                                    <p:anim calcmode="lin" valueType="num">
                                      <p:cBhvr>
                                        <p:cTn id="8" dur="500" fill="hold"/>
                                        <p:tgtEl>
                                          <p:spTgt spid="205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0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53">
                                            <p:txEl>
                                              <p:pRg st="1" end="1"/>
                                            </p:txEl>
                                          </p:spTgt>
                                        </p:tgtEl>
                                        <p:attrNameLst>
                                          <p:attrName>style.visibility</p:attrName>
                                        </p:attrNameLst>
                                      </p:cBhvr>
                                      <p:to>
                                        <p:strVal val="visible"/>
                                      </p:to>
                                    </p:set>
                                    <p:animEffect transition="in" filter="fade">
                                      <p:cBhvr>
                                        <p:cTn id="14" dur="500"/>
                                        <p:tgtEl>
                                          <p:spTgt spid="2053">
                                            <p:txEl>
                                              <p:pRg st="1" end="1"/>
                                            </p:txEl>
                                          </p:spTgt>
                                        </p:tgtEl>
                                      </p:cBhvr>
                                    </p:animEffect>
                                    <p:anim calcmode="lin" valueType="num">
                                      <p:cBhvr>
                                        <p:cTn id="15" dur="500" fill="hold"/>
                                        <p:tgtEl>
                                          <p:spTgt spid="205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05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53">
                                            <p:txEl>
                                              <p:pRg st="2" end="2"/>
                                            </p:txEl>
                                          </p:spTgt>
                                        </p:tgtEl>
                                        <p:attrNameLst>
                                          <p:attrName>style.visibility</p:attrName>
                                        </p:attrNameLst>
                                      </p:cBhvr>
                                      <p:to>
                                        <p:strVal val="visible"/>
                                      </p:to>
                                    </p:set>
                                    <p:animEffect transition="in" filter="fade">
                                      <p:cBhvr>
                                        <p:cTn id="21" dur="500"/>
                                        <p:tgtEl>
                                          <p:spTgt spid="2053">
                                            <p:txEl>
                                              <p:pRg st="2" end="2"/>
                                            </p:txEl>
                                          </p:spTgt>
                                        </p:tgtEl>
                                      </p:cBhvr>
                                    </p:animEffect>
                                    <p:anim calcmode="lin" valueType="num">
                                      <p:cBhvr>
                                        <p:cTn id="22" dur="500" fill="hold"/>
                                        <p:tgtEl>
                                          <p:spTgt spid="205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05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62570-B454-6ABD-D746-5CE943C405EF}"/>
            </a:ext>
          </a:extLst>
        </p:cNvPr>
        <p:cNvGrpSpPr/>
        <p:nvPr/>
      </p:nvGrpSpPr>
      <p:grpSpPr>
        <a:xfrm>
          <a:off x="0" y="0"/>
          <a:ext cx="0" cy="0"/>
          <a:chOff x="0" y="0"/>
          <a:chExt cx="0" cy="0"/>
        </a:xfrm>
      </p:grpSpPr>
      <p:sp>
        <p:nvSpPr>
          <p:cNvPr id="2052" name="Rectangle 4">
            <a:extLst>
              <a:ext uri="{FF2B5EF4-FFF2-40B4-BE49-F238E27FC236}">
                <a16:creationId xmlns:a16="http://schemas.microsoft.com/office/drawing/2014/main" id="{77884279-A641-70AF-7356-03C9EA8E23E5}"/>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2053" name="Rectangle 5">
            <a:extLst>
              <a:ext uri="{FF2B5EF4-FFF2-40B4-BE49-F238E27FC236}">
                <a16:creationId xmlns:a16="http://schemas.microsoft.com/office/drawing/2014/main" id="{1BDB563A-2A9F-71BC-F9B0-B4934D84EF69}"/>
              </a:ext>
            </a:extLst>
          </p:cNvPr>
          <p:cNvSpPr>
            <a:spLocks noGrp="1" noChangeArrowheads="1"/>
          </p:cNvSpPr>
          <p:nvPr>
            <p:ph type="body" idx="1"/>
          </p:nvPr>
        </p:nvSpPr>
        <p:spPr>
          <a:xfrm>
            <a:off x="152400" y="762000"/>
            <a:ext cx="8839200" cy="6096000"/>
          </a:xfrm>
        </p:spPr>
        <p:txBody>
          <a:bodyPr/>
          <a:lstStyle/>
          <a:p>
            <a:pPr eaLnBrk="1" hangingPunct="1">
              <a:defRPr/>
            </a:pPr>
            <a:r>
              <a:rPr lang="en-US" sz="2800" dirty="0">
                <a:solidFill>
                  <a:schemeClr val="accent6">
                    <a:lumMod val="60000"/>
                    <a:lumOff val="40000"/>
                  </a:schemeClr>
                </a:solidFill>
              </a:rPr>
              <a:t>1. Israel and Judah had fallen into </a:t>
            </a:r>
            <a:r>
              <a:rPr lang="en-US" sz="2800" i="1" dirty="0">
                <a:solidFill>
                  <a:schemeClr val="accent6">
                    <a:lumMod val="60000"/>
                    <a:lumOff val="40000"/>
                  </a:schemeClr>
                </a:solidFill>
              </a:rPr>
              <a:t>idolatry</a:t>
            </a:r>
            <a:r>
              <a:rPr lang="en-US" sz="2800" dirty="0">
                <a:solidFill>
                  <a:schemeClr val="accent6">
                    <a:lumMod val="60000"/>
                    <a:lumOff val="40000"/>
                  </a:schemeClr>
                </a:solidFill>
              </a:rPr>
              <a:t> and </a:t>
            </a:r>
            <a:r>
              <a:rPr lang="en-US" sz="2800" i="1" dirty="0">
                <a:solidFill>
                  <a:schemeClr val="accent6">
                    <a:lumMod val="60000"/>
                    <a:lumOff val="40000"/>
                  </a:schemeClr>
                </a:solidFill>
              </a:rPr>
              <a:t>immorality</a:t>
            </a:r>
            <a:r>
              <a:rPr lang="en-US" sz="2800" dirty="0">
                <a:solidFill>
                  <a:schemeClr val="accent6">
                    <a:lumMod val="60000"/>
                    <a:lumOff val="40000"/>
                  </a:schemeClr>
                </a:solidFill>
              </a:rPr>
              <a:t>.</a:t>
            </a:r>
          </a:p>
          <a:p>
            <a:pPr eaLnBrk="1" hangingPunct="1">
              <a:defRPr/>
            </a:pPr>
            <a:r>
              <a:rPr lang="en-US" sz="2600" dirty="0">
                <a:solidFill>
                  <a:schemeClr val="accent6">
                    <a:lumMod val="60000"/>
                    <a:lumOff val="40000"/>
                  </a:schemeClr>
                </a:solidFill>
              </a:rPr>
              <a:t>    b. God punished their sins with captivity (586 B.C.). </a:t>
            </a:r>
          </a:p>
          <a:p>
            <a:pPr marL="0" indent="0" algn="ctr" eaLnBrk="1" hangingPunct="1">
              <a:buNone/>
              <a:defRPr/>
            </a:pPr>
            <a:r>
              <a:rPr lang="en-US" sz="2300" i="1" dirty="0"/>
              <a:t>“The Lord, the God of their fathers, sent word to them again and again by His messengers, because He had compassion on His people and on His dwelling place; but they continually mocked the messengers of God, despised His words and scoffed at His prophets, until the wrath of the Lord arose against His people, until there was no remedy. Therefore He brought up against them the king of the Chaldeans who slew their young men with the sword in the house of their sanctuary, and had no compassion on young man or virgin, old man or infirm; He gave them all into his hand. All the articles of the house of God, great and small, and the treasures of the house of the Lord, and the treasures of the king and of his officers, he brought them all to Babylon...”</a:t>
            </a:r>
            <a:r>
              <a:rPr lang="en-US" sz="2300" dirty="0"/>
              <a:t> </a:t>
            </a:r>
            <a:br>
              <a:rPr lang="en-US" sz="2300" dirty="0"/>
            </a:br>
            <a:r>
              <a:rPr lang="en-US" sz="2300" b="1" dirty="0">
                <a:solidFill>
                  <a:srgbClr val="FF0000"/>
                </a:solidFill>
              </a:rPr>
              <a:t>(2 Chronicles 36:15-18)</a:t>
            </a:r>
          </a:p>
        </p:txBody>
      </p:sp>
    </p:spTree>
    <p:extLst>
      <p:ext uri="{BB962C8B-B14F-4D97-AF65-F5344CB8AC3E}">
        <p14:creationId xmlns:p14="http://schemas.microsoft.com/office/powerpoint/2010/main" val="408059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53">
                                            <p:txEl>
                                              <p:pRg st="0" end="0"/>
                                            </p:txEl>
                                          </p:spTgt>
                                        </p:tgtEl>
                                        <p:attrNameLst>
                                          <p:attrName>style.visibility</p:attrName>
                                        </p:attrNameLst>
                                      </p:cBhvr>
                                      <p:to>
                                        <p:strVal val="visible"/>
                                      </p:to>
                                    </p:set>
                                    <p:animEffect transition="in" filter="fade">
                                      <p:cBhvr>
                                        <p:cTn id="7" dur="1000"/>
                                        <p:tgtEl>
                                          <p:spTgt spid="2053">
                                            <p:txEl>
                                              <p:pRg st="0" end="0"/>
                                            </p:txEl>
                                          </p:spTgt>
                                        </p:tgtEl>
                                      </p:cBhvr>
                                    </p:animEffect>
                                    <p:anim calcmode="lin" valueType="num">
                                      <p:cBhvr>
                                        <p:cTn id="8" dur="1000" fill="hold"/>
                                        <p:tgtEl>
                                          <p:spTgt spid="205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53">
                                            <p:txEl>
                                              <p:pRg st="1" end="1"/>
                                            </p:txEl>
                                          </p:spTgt>
                                        </p:tgtEl>
                                        <p:attrNameLst>
                                          <p:attrName>style.visibility</p:attrName>
                                        </p:attrNameLst>
                                      </p:cBhvr>
                                      <p:to>
                                        <p:strVal val="visible"/>
                                      </p:to>
                                    </p:set>
                                    <p:animEffect transition="in" filter="fade">
                                      <p:cBhvr>
                                        <p:cTn id="14" dur="1000"/>
                                        <p:tgtEl>
                                          <p:spTgt spid="2053">
                                            <p:txEl>
                                              <p:pRg st="1" end="1"/>
                                            </p:txEl>
                                          </p:spTgt>
                                        </p:tgtEl>
                                      </p:cBhvr>
                                    </p:animEffect>
                                    <p:anim calcmode="lin" valueType="num">
                                      <p:cBhvr>
                                        <p:cTn id="15" dur="1000" fill="hold"/>
                                        <p:tgtEl>
                                          <p:spTgt spid="205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5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53">
                                            <p:txEl>
                                              <p:pRg st="2" end="2"/>
                                            </p:txEl>
                                          </p:spTgt>
                                        </p:tgtEl>
                                        <p:attrNameLst>
                                          <p:attrName>style.visibility</p:attrName>
                                        </p:attrNameLst>
                                      </p:cBhvr>
                                      <p:to>
                                        <p:strVal val="visible"/>
                                      </p:to>
                                    </p:set>
                                    <p:animEffect transition="in" filter="fade">
                                      <p:cBhvr>
                                        <p:cTn id="21" dur="1000"/>
                                        <p:tgtEl>
                                          <p:spTgt spid="2053">
                                            <p:txEl>
                                              <p:pRg st="2" end="2"/>
                                            </p:txEl>
                                          </p:spTgt>
                                        </p:tgtEl>
                                      </p:cBhvr>
                                    </p:animEffect>
                                    <p:anim calcmode="lin" valueType="num">
                                      <p:cBhvr>
                                        <p:cTn id="22" dur="1000" fill="hold"/>
                                        <p:tgtEl>
                                          <p:spTgt spid="205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05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1CAA5-7703-1145-C87E-8B66258FCB39}"/>
            </a:ext>
          </a:extLst>
        </p:cNvPr>
        <p:cNvGrpSpPr/>
        <p:nvPr/>
      </p:nvGrpSpPr>
      <p:grpSpPr>
        <a:xfrm>
          <a:off x="0" y="0"/>
          <a:ext cx="0" cy="0"/>
          <a:chOff x="0" y="0"/>
          <a:chExt cx="0" cy="0"/>
        </a:xfrm>
      </p:grpSpPr>
      <p:sp>
        <p:nvSpPr>
          <p:cNvPr id="2052" name="Rectangle 4">
            <a:extLst>
              <a:ext uri="{FF2B5EF4-FFF2-40B4-BE49-F238E27FC236}">
                <a16:creationId xmlns:a16="http://schemas.microsoft.com/office/drawing/2014/main" id="{B7718FAA-7C76-B422-98F7-424184A6C9B8}"/>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2053" name="Rectangle 5">
            <a:extLst>
              <a:ext uri="{FF2B5EF4-FFF2-40B4-BE49-F238E27FC236}">
                <a16:creationId xmlns:a16="http://schemas.microsoft.com/office/drawing/2014/main" id="{31F920E6-950B-7B0A-D715-AF4CD11AA261}"/>
              </a:ext>
            </a:extLst>
          </p:cNvPr>
          <p:cNvSpPr>
            <a:spLocks noGrp="1" noChangeArrowheads="1"/>
          </p:cNvSpPr>
          <p:nvPr>
            <p:ph type="body" idx="1"/>
          </p:nvPr>
        </p:nvSpPr>
        <p:spPr>
          <a:xfrm>
            <a:off x="114300" y="762000"/>
            <a:ext cx="8915400" cy="5410200"/>
          </a:xfrm>
        </p:spPr>
        <p:txBody>
          <a:bodyPr/>
          <a:lstStyle/>
          <a:p>
            <a:pPr eaLnBrk="1" hangingPunct="1">
              <a:defRPr/>
            </a:pPr>
            <a:r>
              <a:rPr lang="en-US" sz="2800" dirty="0">
                <a:solidFill>
                  <a:schemeClr val="accent6">
                    <a:lumMod val="60000"/>
                    <a:lumOff val="40000"/>
                  </a:schemeClr>
                </a:solidFill>
              </a:rPr>
              <a:t>1. Israel and Judah had fallen into </a:t>
            </a:r>
            <a:r>
              <a:rPr lang="en-US" sz="2800" i="1" dirty="0">
                <a:solidFill>
                  <a:schemeClr val="accent6">
                    <a:lumMod val="60000"/>
                    <a:lumOff val="40000"/>
                  </a:schemeClr>
                </a:solidFill>
              </a:rPr>
              <a:t>idolatry</a:t>
            </a:r>
            <a:r>
              <a:rPr lang="en-US" sz="2800" dirty="0">
                <a:solidFill>
                  <a:schemeClr val="accent6">
                    <a:lumMod val="60000"/>
                    <a:lumOff val="40000"/>
                  </a:schemeClr>
                </a:solidFill>
              </a:rPr>
              <a:t> and </a:t>
            </a:r>
            <a:r>
              <a:rPr lang="en-US" sz="2800" i="1" dirty="0">
                <a:solidFill>
                  <a:schemeClr val="accent6">
                    <a:lumMod val="60000"/>
                    <a:lumOff val="40000"/>
                  </a:schemeClr>
                </a:solidFill>
              </a:rPr>
              <a:t>immorality</a:t>
            </a:r>
            <a:r>
              <a:rPr lang="en-US" sz="2800" dirty="0">
                <a:solidFill>
                  <a:schemeClr val="accent6">
                    <a:lumMod val="60000"/>
                    <a:lumOff val="40000"/>
                  </a:schemeClr>
                </a:solidFill>
              </a:rPr>
              <a:t>.</a:t>
            </a:r>
          </a:p>
          <a:p>
            <a:pPr eaLnBrk="1" hangingPunct="1">
              <a:defRPr/>
            </a:pPr>
            <a:r>
              <a:rPr lang="en-US" sz="2600" dirty="0">
                <a:solidFill>
                  <a:schemeClr val="accent6">
                    <a:lumMod val="60000"/>
                    <a:lumOff val="40000"/>
                  </a:schemeClr>
                </a:solidFill>
              </a:rPr>
              <a:t>    b. God punished their sins with destruction (586 B.C.).</a:t>
            </a:r>
            <a:r>
              <a:rPr lang="en-US" sz="2600" dirty="0"/>
              <a:t> </a:t>
            </a:r>
          </a:p>
          <a:p>
            <a:pPr marL="0" indent="0" algn="ctr" eaLnBrk="1" hangingPunct="1">
              <a:buNone/>
              <a:defRPr/>
            </a:pPr>
            <a:endParaRPr lang="en-US" sz="2400" dirty="0"/>
          </a:p>
          <a:p>
            <a:pPr marL="0" indent="0" algn="ctr" eaLnBrk="1" hangingPunct="1">
              <a:buNone/>
              <a:defRPr/>
            </a:pPr>
            <a:r>
              <a:rPr lang="en-US" sz="2400" i="1" dirty="0"/>
              <a:t>“… Then they burned the house of God and broke down the wall of Jerusalem, and burned all its fortified buildings with fire and destroyed all its valuable articles. Those who had escaped from the sword he carried away to Babylon; and they were servants to him and to his sons until the rule of the kingdom of Persia, to fulfill the word of the Lord by the mouth of Jeremiah, until the land had enjoyed its sabbaths. All the days of its desolation it kept sabbath until seventy years were complete.”</a:t>
            </a:r>
            <a:r>
              <a:rPr lang="en-US" sz="2400" dirty="0"/>
              <a:t> </a:t>
            </a:r>
            <a:br>
              <a:rPr lang="en-US" sz="2400" dirty="0"/>
            </a:br>
            <a:r>
              <a:rPr lang="en-US" sz="2400" b="1" dirty="0">
                <a:solidFill>
                  <a:srgbClr val="FF0000"/>
                </a:solidFill>
              </a:rPr>
              <a:t>(2 Chronicles 36:19-21)</a:t>
            </a:r>
          </a:p>
        </p:txBody>
      </p:sp>
    </p:spTree>
    <p:extLst>
      <p:ext uri="{BB962C8B-B14F-4D97-AF65-F5344CB8AC3E}">
        <p14:creationId xmlns:p14="http://schemas.microsoft.com/office/powerpoint/2010/main" val="3150791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53">
                                            <p:txEl>
                                              <p:pRg st="0" end="0"/>
                                            </p:txEl>
                                          </p:spTgt>
                                        </p:tgtEl>
                                        <p:attrNameLst>
                                          <p:attrName>style.visibility</p:attrName>
                                        </p:attrNameLst>
                                      </p:cBhvr>
                                      <p:to>
                                        <p:strVal val="visible"/>
                                      </p:to>
                                    </p:set>
                                    <p:animEffect transition="in" filter="fade">
                                      <p:cBhvr>
                                        <p:cTn id="7" dur="500"/>
                                        <p:tgtEl>
                                          <p:spTgt spid="2053">
                                            <p:txEl>
                                              <p:pRg st="0" end="0"/>
                                            </p:txEl>
                                          </p:spTgt>
                                        </p:tgtEl>
                                      </p:cBhvr>
                                    </p:animEffect>
                                    <p:anim calcmode="lin" valueType="num">
                                      <p:cBhvr>
                                        <p:cTn id="8" dur="500" fill="hold"/>
                                        <p:tgtEl>
                                          <p:spTgt spid="205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0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53">
                                            <p:txEl>
                                              <p:pRg st="1" end="1"/>
                                            </p:txEl>
                                          </p:spTgt>
                                        </p:tgtEl>
                                        <p:attrNameLst>
                                          <p:attrName>style.visibility</p:attrName>
                                        </p:attrNameLst>
                                      </p:cBhvr>
                                      <p:to>
                                        <p:strVal val="visible"/>
                                      </p:to>
                                    </p:set>
                                    <p:animEffect transition="in" filter="fade">
                                      <p:cBhvr>
                                        <p:cTn id="14" dur="500"/>
                                        <p:tgtEl>
                                          <p:spTgt spid="2053">
                                            <p:txEl>
                                              <p:pRg st="1" end="1"/>
                                            </p:txEl>
                                          </p:spTgt>
                                        </p:tgtEl>
                                      </p:cBhvr>
                                    </p:animEffect>
                                    <p:anim calcmode="lin" valueType="num">
                                      <p:cBhvr>
                                        <p:cTn id="15" dur="500" fill="hold"/>
                                        <p:tgtEl>
                                          <p:spTgt spid="205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05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53">
                                            <p:txEl>
                                              <p:pRg st="3" end="3"/>
                                            </p:txEl>
                                          </p:spTgt>
                                        </p:tgtEl>
                                        <p:attrNameLst>
                                          <p:attrName>style.visibility</p:attrName>
                                        </p:attrNameLst>
                                      </p:cBhvr>
                                      <p:to>
                                        <p:strVal val="visible"/>
                                      </p:to>
                                    </p:set>
                                    <p:animEffect transition="in" filter="fade">
                                      <p:cBhvr>
                                        <p:cTn id="21" dur="500"/>
                                        <p:tgtEl>
                                          <p:spTgt spid="2053">
                                            <p:txEl>
                                              <p:pRg st="3" end="3"/>
                                            </p:txEl>
                                          </p:spTgt>
                                        </p:tgtEl>
                                      </p:cBhvr>
                                    </p:animEffect>
                                    <p:anim calcmode="lin" valueType="num">
                                      <p:cBhvr>
                                        <p:cTn id="22" dur="500" fill="hold"/>
                                        <p:tgtEl>
                                          <p:spTgt spid="2053">
                                            <p:txEl>
                                              <p:pRg st="3" end="3"/>
                                            </p:txEl>
                                          </p:spTgt>
                                        </p:tgtEl>
                                        <p:attrNameLst>
                                          <p:attrName>ppt_x</p:attrName>
                                        </p:attrNameLst>
                                      </p:cBhvr>
                                      <p:tavLst>
                                        <p:tav tm="0">
                                          <p:val>
                                            <p:strVal val="#ppt_x"/>
                                          </p:val>
                                        </p:tav>
                                        <p:tav tm="100000">
                                          <p:val>
                                            <p:strVal val="#ppt_x"/>
                                          </p:val>
                                        </p:tav>
                                      </p:tavLst>
                                    </p:anim>
                                    <p:anim calcmode="lin" valueType="num">
                                      <p:cBhvr>
                                        <p:cTn id="23" dur="500" fill="hold"/>
                                        <p:tgtEl>
                                          <p:spTgt spid="205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4921C-1531-209D-ABF0-11D458750DBE}"/>
            </a:ext>
          </a:extLst>
        </p:cNvPr>
        <p:cNvGrpSpPr/>
        <p:nvPr/>
      </p:nvGrpSpPr>
      <p:grpSpPr>
        <a:xfrm>
          <a:off x="0" y="0"/>
          <a:ext cx="0" cy="0"/>
          <a:chOff x="0" y="0"/>
          <a:chExt cx="0" cy="0"/>
        </a:xfrm>
      </p:grpSpPr>
      <p:sp>
        <p:nvSpPr>
          <p:cNvPr id="2052" name="Rectangle 4">
            <a:extLst>
              <a:ext uri="{FF2B5EF4-FFF2-40B4-BE49-F238E27FC236}">
                <a16:creationId xmlns:a16="http://schemas.microsoft.com/office/drawing/2014/main" id="{829E52CE-5A99-DFB6-D1F9-CEE427BE3C45}"/>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2053" name="Rectangle 5">
            <a:extLst>
              <a:ext uri="{FF2B5EF4-FFF2-40B4-BE49-F238E27FC236}">
                <a16:creationId xmlns:a16="http://schemas.microsoft.com/office/drawing/2014/main" id="{F88D58CE-4276-8E40-3BC1-E842D06DFBEA}"/>
              </a:ext>
            </a:extLst>
          </p:cNvPr>
          <p:cNvSpPr>
            <a:spLocks noGrp="1" noChangeArrowheads="1"/>
          </p:cNvSpPr>
          <p:nvPr>
            <p:ph type="body" idx="1"/>
          </p:nvPr>
        </p:nvSpPr>
        <p:spPr>
          <a:xfrm>
            <a:off x="152400" y="838200"/>
            <a:ext cx="8839200" cy="5867400"/>
          </a:xfrm>
        </p:spPr>
        <p:txBody>
          <a:bodyPr/>
          <a:lstStyle/>
          <a:p>
            <a:pPr eaLnBrk="1" hangingPunct="1">
              <a:defRPr/>
            </a:pPr>
            <a:r>
              <a:rPr lang="en-US" sz="2800" dirty="0">
                <a:solidFill>
                  <a:schemeClr val="accent6">
                    <a:lumMod val="60000"/>
                    <a:lumOff val="40000"/>
                  </a:schemeClr>
                </a:solidFill>
              </a:rPr>
              <a:t>1. Israel and Judah had fallen into </a:t>
            </a:r>
            <a:r>
              <a:rPr lang="en-US" sz="2800" i="1" dirty="0">
                <a:solidFill>
                  <a:schemeClr val="accent6">
                    <a:lumMod val="60000"/>
                    <a:lumOff val="40000"/>
                  </a:schemeClr>
                </a:solidFill>
              </a:rPr>
              <a:t>idolatry</a:t>
            </a:r>
            <a:r>
              <a:rPr lang="en-US" sz="2800" dirty="0">
                <a:solidFill>
                  <a:schemeClr val="accent6">
                    <a:lumMod val="60000"/>
                    <a:lumOff val="40000"/>
                  </a:schemeClr>
                </a:solidFill>
              </a:rPr>
              <a:t> and </a:t>
            </a:r>
            <a:r>
              <a:rPr lang="en-US" sz="2800" i="1" dirty="0">
                <a:solidFill>
                  <a:schemeClr val="accent6">
                    <a:lumMod val="60000"/>
                    <a:lumOff val="40000"/>
                  </a:schemeClr>
                </a:solidFill>
              </a:rPr>
              <a:t>immorality</a:t>
            </a:r>
            <a:r>
              <a:rPr lang="en-US" sz="2800" dirty="0">
                <a:solidFill>
                  <a:schemeClr val="accent6">
                    <a:lumMod val="60000"/>
                    <a:lumOff val="40000"/>
                  </a:schemeClr>
                </a:solidFill>
              </a:rPr>
              <a:t>.</a:t>
            </a:r>
          </a:p>
          <a:p>
            <a:pPr eaLnBrk="1" hangingPunct="1">
              <a:defRPr/>
            </a:pPr>
            <a:r>
              <a:rPr lang="en-US" dirty="0">
                <a:solidFill>
                  <a:schemeClr val="accent6">
                    <a:lumMod val="60000"/>
                    <a:lumOff val="40000"/>
                  </a:schemeClr>
                </a:solidFill>
              </a:rPr>
              <a:t>    </a:t>
            </a:r>
            <a:r>
              <a:rPr lang="en-US" sz="2400" dirty="0">
                <a:solidFill>
                  <a:schemeClr val="accent6">
                    <a:lumMod val="60000"/>
                    <a:lumOff val="40000"/>
                  </a:schemeClr>
                </a:solidFill>
              </a:rPr>
              <a:t>c. Remnant was allowed to return in 536 B.C. and the temple was finally restored in 516 B.C.</a:t>
            </a:r>
          </a:p>
          <a:p>
            <a:pPr marL="0" indent="0" eaLnBrk="1" hangingPunct="1">
              <a:buNone/>
              <a:defRPr/>
            </a:pPr>
            <a:endParaRPr lang="en-US" sz="2400" dirty="0"/>
          </a:p>
          <a:p>
            <a:pPr marL="0" indent="0" algn="ctr" eaLnBrk="1" hangingPunct="1">
              <a:buNone/>
              <a:defRPr/>
            </a:pPr>
            <a:r>
              <a:rPr lang="en-US" sz="2400" i="1" dirty="0"/>
              <a:t>“And the elders of the Jews were successful in building through the prophesying of Haggai the prophet and Zechariah the son of Iddo. And they finished building according to the command of the God of Israel and the decree of Cyrus, Darius, and Artaxerxes king of Persia. This temple was completed on the third day of the month Adar; it was the sixth year of the reign of King Darius.” </a:t>
            </a:r>
            <a:r>
              <a:rPr lang="en-US" sz="2400" b="1" dirty="0">
                <a:solidFill>
                  <a:srgbClr val="FF0000"/>
                </a:solidFill>
              </a:rPr>
              <a:t>(Ezra 6:14-15)</a:t>
            </a:r>
          </a:p>
        </p:txBody>
      </p:sp>
    </p:spTree>
    <p:extLst>
      <p:ext uri="{BB962C8B-B14F-4D97-AF65-F5344CB8AC3E}">
        <p14:creationId xmlns:p14="http://schemas.microsoft.com/office/powerpoint/2010/main" val="1651984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53">
                                            <p:txEl>
                                              <p:pRg st="0" end="0"/>
                                            </p:txEl>
                                          </p:spTgt>
                                        </p:tgtEl>
                                        <p:attrNameLst>
                                          <p:attrName>style.visibility</p:attrName>
                                        </p:attrNameLst>
                                      </p:cBhvr>
                                      <p:to>
                                        <p:strVal val="visible"/>
                                      </p:to>
                                    </p:set>
                                    <p:animEffect transition="in" filter="fade">
                                      <p:cBhvr>
                                        <p:cTn id="7" dur="500"/>
                                        <p:tgtEl>
                                          <p:spTgt spid="2053">
                                            <p:txEl>
                                              <p:pRg st="0" end="0"/>
                                            </p:txEl>
                                          </p:spTgt>
                                        </p:tgtEl>
                                      </p:cBhvr>
                                    </p:animEffect>
                                    <p:anim calcmode="lin" valueType="num">
                                      <p:cBhvr>
                                        <p:cTn id="8" dur="500" fill="hold"/>
                                        <p:tgtEl>
                                          <p:spTgt spid="205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0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53">
                                            <p:txEl>
                                              <p:pRg st="1" end="1"/>
                                            </p:txEl>
                                          </p:spTgt>
                                        </p:tgtEl>
                                        <p:attrNameLst>
                                          <p:attrName>style.visibility</p:attrName>
                                        </p:attrNameLst>
                                      </p:cBhvr>
                                      <p:to>
                                        <p:strVal val="visible"/>
                                      </p:to>
                                    </p:set>
                                    <p:animEffect transition="in" filter="fade">
                                      <p:cBhvr>
                                        <p:cTn id="14" dur="500"/>
                                        <p:tgtEl>
                                          <p:spTgt spid="2053">
                                            <p:txEl>
                                              <p:pRg st="1" end="1"/>
                                            </p:txEl>
                                          </p:spTgt>
                                        </p:tgtEl>
                                      </p:cBhvr>
                                    </p:animEffect>
                                    <p:anim calcmode="lin" valueType="num">
                                      <p:cBhvr>
                                        <p:cTn id="15" dur="500" fill="hold"/>
                                        <p:tgtEl>
                                          <p:spTgt spid="205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05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53">
                                            <p:txEl>
                                              <p:pRg st="3" end="3"/>
                                            </p:txEl>
                                          </p:spTgt>
                                        </p:tgtEl>
                                        <p:attrNameLst>
                                          <p:attrName>style.visibility</p:attrName>
                                        </p:attrNameLst>
                                      </p:cBhvr>
                                      <p:to>
                                        <p:strVal val="visible"/>
                                      </p:to>
                                    </p:set>
                                    <p:animEffect transition="in" filter="fade">
                                      <p:cBhvr>
                                        <p:cTn id="21" dur="500"/>
                                        <p:tgtEl>
                                          <p:spTgt spid="2053">
                                            <p:txEl>
                                              <p:pRg st="3" end="3"/>
                                            </p:txEl>
                                          </p:spTgt>
                                        </p:tgtEl>
                                      </p:cBhvr>
                                    </p:animEffect>
                                    <p:anim calcmode="lin" valueType="num">
                                      <p:cBhvr>
                                        <p:cTn id="22" dur="500" fill="hold"/>
                                        <p:tgtEl>
                                          <p:spTgt spid="2053">
                                            <p:txEl>
                                              <p:pRg st="3" end="3"/>
                                            </p:txEl>
                                          </p:spTgt>
                                        </p:tgtEl>
                                        <p:attrNameLst>
                                          <p:attrName>ppt_x</p:attrName>
                                        </p:attrNameLst>
                                      </p:cBhvr>
                                      <p:tavLst>
                                        <p:tav tm="0">
                                          <p:val>
                                            <p:strVal val="#ppt_x"/>
                                          </p:val>
                                        </p:tav>
                                        <p:tav tm="100000">
                                          <p:val>
                                            <p:strVal val="#ppt_x"/>
                                          </p:val>
                                        </p:tav>
                                      </p:tavLst>
                                    </p:anim>
                                    <p:anim calcmode="lin" valueType="num">
                                      <p:cBhvr>
                                        <p:cTn id="23" dur="500" fill="hold"/>
                                        <p:tgtEl>
                                          <p:spTgt spid="205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78295CE-C1B8-F320-8253-5904AACAA41C}"/>
              </a:ext>
            </a:extLst>
          </p:cNvPr>
          <p:cNvSpPr>
            <a:spLocks noGrp="1" noChangeArrowheads="1"/>
          </p:cNvSpPr>
          <p:nvPr>
            <p:ph type="title"/>
          </p:nvPr>
        </p:nvSpPr>
        <p:spPr>
          <a:xfrm>
            <a:off x="152400" y="76200"/>
            <a:ext cx="8839200" cy="685800"/>
          </a:xfrm>
        </p:spPr>
        <p:txBody>
          <a:bodyPr/>
          <a:lstStyle/>
          <a:p>
            <a:pPr eaLnBrk="1" hangingPunct="1">
              <a:defRPr/>
            </a:pPr>
            <a:r>
              <a:rPr lang="en-US" b="1" dirty="0"/>
              <a:t>The Price of Faithfulness</a:t>
            </a:r>
          </a:p>
        </p:txBody>
      </p:sp>
      <p:sp>
        <p:nvSpPr>
          <p:cNvPr id="8195" name="Rectangle 3">
            <a:extLst>
              <a:ext uri="{FF2B5EF4-FFF2-40B4-BE49-F238E27FC236}">
                <a16:creationId xmlns:a16="http://schemas.microsoft.com/office/drawing/2014/main" id="{5235A75B-CF38-0AFF-62C4-A0226565E196}"/>
              </a:ext>
            </a:extLst>
          </p:cNvPr>
          <p:cNvSpPr>
            <a:spLocks noGrp="1" noChangeArrowheads="1"/>
          </p:cNvSpPr>
          <p:nvPr>
            <p:ph type="body" idx="1"/>
          </p:nvPr>
        </p:nvSpPr>
        <p:spPr>
          <a:xfrm>
            <a:off x="76200" y="876300"/>
            <a:ext cx="8839200" cy="5981700"/>
          </a:xfrm>
        </p:spPr>
        <p:txBody>
          <a:bodyPr/>
          <a:lstStyle/>
          <a:p>
            <a:pPr eaLnBrk="1" hangingPunct="1">
              <a:defRPr/>
            </a:pPr>
            <a:r>
              <a:rPr lang="en-US" sz="2800" dirty="0">
                <a:solidFill>
                  <a:schemeClr val="accent6">
                    <a:lumMod val="60000"/>
                    <a:lumOff val="40000"/>
                  </a:schemeClr>
                </a:solidFill>
              </a:rPr>
              <a:t>2. Ezra returned to Jerusalem about 60 years later (457 B.C.) to revive the worship and purity of the people. </a:t>
            </a:r>
          </a:p>
          <a:p>
            <a:pPr marL="0" indent="0" algn="ctr" eaLnBrk="1" hangingPunct="1">
              <a:buNone/>
              <a:defRPr/>
            </a:pPr>
            <a:endParaRPr lang="en-US" sz="2600" i="1" dirty="0"/>
          </a:p>
          <a:p>
            <a:pPr marL="0" indent="0" algn="ctr" eaLnBrk="1" hangingPunct="1">
              <a:buNone/>
              <a:defRPr/>
            </a:pPr>
            <a:r>
              <a:rPr lang="en-US" sz="2400" i="1" dirty="0"/>
              <a:t>“This Ezra went up from Babylon, and he was a scribe skilled in the law of Moses, which the Lord God of Israel had given; and the king granted him all he requested because the hand of the Lord his God was upon him. Some of the sons of Israel and some of the priests, the Levites, the singers, the gatekeepers and the temple servants went up to Jerusalem in the seventh year of King Artaxerxes …”  </a:t>
            </a:r>
            <a:r>
              <a:rPr lang="en-US" sz="2400" b="1" dirty="0">
                <a:solidFill>
                  <a:srgbClr val="FF0000"/>
                </a:solidFill>
              </a:rPr>
              <a:t>(Ezra 7:6-7)</a:t>
            </a:r>
          </a:p>
          <a:p>
            <a:pPr marL="0" indent="0" eaLnBrk="1" hangingPunct="1">
              <a:buNone/>
              <a:defRPr/>
            </a:pPr>
            <a:endParaRPr lang="en-US"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1000"/>
                                        <p:tgtEl>
                                          <p:spTgt spid="8195">
                                            <p:txEl>
                                              <p:pRg st="0" end="0"/>
                                            </p:txEl>
                                          </p:spTgt>
                                        </p:tgtEl>
                                      </p:cBhvr>
                                    </p:animEffect>
                                    <p:anim calcmode="lin" valueType="num">
                                      <p:cBhvr>
                                        <p:cTn id="8" dur="1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195">
                                            <p:txEl>
                                              <p:pRg st="2" end="2"/>
                                            </p:txEl>
                                          </p:spTgt>
                                        </p:tgtEl>
                                        <p:attrNameLst>
                                          <p:attrName>style.visibility</p:attrName>
                                        </p:attrNameLst>
                                      </p:cBhvr>
                                      <p:to>
                                        <p:strVal val="visible"/>
                                      </p:to>
                                    </p:set>
                                    <p:animEffect transition="in" filter="fade">
                                      <p:cBhvr>
                                        <p:cTn id="14" dur="1000"/>
                                        <p:tgtEl>
                                          <p:spTgt spid="8195">
                                            <p:txEl>
                                              <p:pRg st="2" end="2"/>
                                            </p:txEl>
                                          </p:spTgt>
                                        </p:tgtEl>
                                      </p:cBhvr>
                                    </p:animEffect>
                                    <p:anim calcmode="lin" valueType="num">
                                      <p:cBhvr>
                                        <p:cTn id="15" dur="1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19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theme/theme1.xml><?xml version="1.0" encoding="utf-8"?>
<a:theme xmlns:a="http://schemas.openxmlformats.org/drawingml/2006/main" name="Textured">
  <a:themeElements>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2453</TotalTime>
  <Words>5078</Words>
  <Application>Microsoft Office PowerPoint</Application>
  <PresentationFormat>On-screen Show (4:3)</PresentationFormat>
  <Paragraphs>218</Paragraphs>
  <Slides>34</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Tahoma</vt:lpstr>
      <vt:lpstr>Wingdings</vt:lpstr>
      <vt:lpstr>Textured</vt:lpstr>
      <vt:lpstr>The Price of Faithfulness</vt:lpstr>
      <vt:lpstr>The Price of Faithfulness</vt:lpstr>
      <vt:lpstr>The Price of Faithfulness</vt:lpstr>
      <vt:lpstr>The Price of Faithfulness</vt:lpstr>
      <vt:lpstr>The Price of Faithfulness</vt:lpstr>
      <vt:lpstr>The Price of Faithfulness</vt:lpstr>
      <vt:lpstr>The Price of Faithfulness</vt:lpstr>
      <vt:lpstr>The Price of Faithfulness</vt:lpstr>
      <vt:lpstr>The Price of Faithfulness</vt:lpstr>
      <vt:lpstr>The Price of Faithfulness</vt:lpstr>
      <vt:lpstr>The Price of Faithfulness</vt:lpstr>
      <vt:lpstr>The Price of Faithfulness</vt:lpstr>
      <vt:lpstr>The Price of Faithfulness</vt:lpstr>
      <vt:lpstr>The Price of Faithfulness</vt:lpstr>
      <vt:lpstr>I. PUTTING AWAY SIN.</vt:lpstr>
      <vt:lpstr>I. PUTTING AWAY SIN.</vt:lpstr>
      <vt:lpstr>I. PUTTING AWAY SIN.</vt:lpstr>
      <vt:lpstr>I. PUTTING AWAY SIN.</vt:lpstr>
      <vt:lpstr>I. PUTTING AWAY SIN.</vt:lpstr>
      <vt:lpstr>I. PUTTING AWAY SIN.</vt:lpstr>
      <vt:lpstr>II. WHAT IT TAKES TO PUT AWAY SIN</vt:lpstr>
      <vt:lpstr>II. WHAT IT TAKES TO PUT AWAY SIN</vt:lpstr>
      <vt:lpstr>II. WHAT IT TAKES TO PUT AWAY SIN</vt:lpstr>
      <vt:lpstr>II. WHAT IT TAKES TO PUT AWAY SIN</vt:lpstr>
      <vt:lpstr>II. WHAT IT TAKES TO PUT AWAY SIN</vt:lpstr>
      <vt:lpstr>II. WHAT IT TAKES TO PUT AWAY SIN</vt:lpstr>
      <vt:lpstr>II. WHAT IT TAKES TO PUT AWAY SIN</vt:lpstr>
      <vt:lpstr>II. WHAT IT TAKES TO PUT AWAY SIN</vt:lpstr>
      <vt:lpstr>CONCLUSION</vt:lpstr>
      <vt:lpstr>CONCLUSION</vt:lpstr>
      <vt:lpstr>CONCLUSION</vt:lpstr>
      <vt:lpstr>God’s Plan of Salvation</vt:lpstr>
      <vt:lpstr>PowerPoint Presentation</vt:lpstr>
      <vt:lpstr>God’s Plan of Salvation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Price of Faithfulness</dc:title>
  <dc:creator>Randy Childs; Jason L. Guifarro</dc:creator>
  <cp:lastModifiedBy>Richard Lidh</cp:lastModifiedBy>
  <cp:revision>30</cp:revision>
  <cp:lastPrinted>2026-03-29T02:13:28Z</cp:lastPrinted>
  <dcterms:created xsi:type="dcterms:W3CDTF">2011-06-19T05:53:03Z</dcterms:created>
  <dcterms:modified xsi:type="dcterms:W3CDTF">2026-08-07T19:55:15Z</dcterms:modified>
</cp:coreProperties>
</file>